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3" r:id="rId2"/>
    <p:sldId id="301" r:id="rId3"/>
    <p:sldId id="304" r:id="rId4"/>
    <p:sldId id="258" r:id="rId5"/>
    <p:sldId id="260" r:id="rId6"/>
    <p:sldId id="262" r:id="rId7"/>
    <p:sldId id="305" r:id="rId8"/>
    <p:sldId id="263" r:id="rId9"/>
    <p:sldId id="264" r:id="rId10"/>
    <p:sldId id="265" r:id="rId11"/>
    <p:sldId id="261" r:id="rId12"/>
    <p:sldId id="266" r:id="rId13"/>
    <p:sldId id="267" r:id="rId14"/>
    <p:sldId id="271" r:id="rId15"/>
    <p:sldId id="272" r:id="rId16"/>
    <p:sldId id="273" r:id="rId17"/>
    <p:sldId id="268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6" r:id="rId31"/>
    <p:sldId id="291" r:id="rId32"/>
    <p:sldId id="292" r:id="rId33"/>
    <p:sldId id="293" r:id="rId34"/>
    <p:sldId id="294" r:id="rId35"/>
    <p:sldId id="269" r:id="rId36"/>
    <p:sldId id="295" r:id="rId37"/>
    <p:sldId id="298" r:id="rId38"/>
    <p:sldId id="299" r:id="rId39"/>
    <p:sldId id="300" r:id="rId40"/>
    <p:sldId id="256" r:id="rId41"/>
    <p:sldId id="257" r:id="rId42"/>
    <p:sldId id="306" r:id="rId43"/>
    <p:sldId id="307" r:id="rId44"/>
    <p:sldId id="308" r:id="rId45"/>
    <p:sldId id="30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85D8A-83E8-48A1-BE59-D462B472D83D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F36E53-D248-41BE-9853-81CF410A3FF9}">
      <dgm:prSet phldrT="[Text]"/>
      <dgm:spPr/>
      <dgm:t>
        <a:bodyPr/>
        <a:lstStyle/>
        <a:p>
          <a:r>
            <a:rPr lang="en-US" b="1" dirty="0"/>
            <a:t>Operation (Principal’s DC)</a:t>
          </a:r>
        </a:p>
      </dgm:t>
    </dgm:pt>
    <dgm:pt modelId="{E574E591-1DAB-4DE8-A814-E365E3452AA6}" type="parTrans" cxnId="{CA807E36-4758-4BC3-B02E-7C8A32E06FE3}">
      <dgm:prSet/>
      <dgm:spPr/>
      <dgm:t>
        <a:bodyPr/>
        <a:lstStyle/>
        <a:p>
          <a:endParaRPr lang="en-US"/>
        </a:p>
      </dgm:t>
    </dgm:pt>
    <dgm:pt modelId="{A5E87FF6-FEBA-472B-A593-D311569FCAEA}" type="sibTrans" cxnId="{CA807E36-4758-4BC3-B02E-7C8A32E06FE3}">
      <dgm:prSet/>
      <dgm:spPr/>
      <dgm:t>
        <a:bodyPr/>
        <a:lstStyle/>
        <a:p>
          <a:endParaRPr lang="en-US"/>
        </a:p>
      </dgm:t>
    </dgm:pt>
    <dgm:pt modelId="{6745DE47-3E3C-44CA-B310-1D63860139AD}">
      <dgm:prSet phldrT="[Text]" custT="1"/>
      <dgm:spPr/>
      <dgm:t>
        <a:bodyPr/>
        <a:lstStyle/>
        <a:p>
          <a:r>
            <a:rPr lang="en-US" sz="1600" b="1" dirty="0"/>
            <a:t>Loading and Counter at  DC Plant</a:t>
          </a:r>
        </a:p>
      </dgm:t>
    </dgm:pt>
    <dgm:pt modelId="{158774F5-0363-480D-9124-BA6E09301616}" type="parTrans" cxnId="{F12DB65B-5549-41F4-A0D3-02F03BD9AD41}">
      <dgm:prSet/>
      <dgm:spPr/>
      <dgm:t>
        <a:bodyPr/>
        <a:lstStyle/>
        <a:p>
          <a:endParaRPr lang="en-US"/>
        </a:p>
      </dgm:t>
    </dgm:pt>
    <dgm:pt modelId="{C967967E-9B5D-45EC-BC09-76D27C0B020B}" type="sibTrans" cxnId="{F12DB65B-5549-41F4-A0D3-02F03BD9AD41}">
      <dgm:prSet/>
      <dgm:spPr/>
      <dgm:t>
        <a:bodyPr/>
        <a:lstStyle/>
        <a:p>
          <a:endParaRPr lang="en-US"/>
        </a:p>
      </dgm:t>
    </dgm:pt>
    <dgm:pt modelId="{B810A59C-2ED9-40F9-855E-507A913341BA}">
      <dgm:prSet phldrT="[Text]"/>
      <dgm:spPr/>
      <dgm:t>
        <a:bodyPr/>
        <a:lstStyle/>
        <a:p>
          <a:r>
            <a:rPr lang="en-US" b="1" dirty="0"/>
            <a:t>POD (FB Messenger and Store Location)</a:t>
          </a:r>
        </a:p>
      </dgm:t>
    </dgm:pt>
    <dgm:pt modelId="{1A1756A1-B255-45E2-A2EC-4260E151A8E0}" type="parTrans" cxnId="{F99CDC4A-A6A1-438B-BA20-2A7A482A5B51}">
      <dgm:prSet/>
      <dgm:spPr/>
      <dgm:t>
        <a:bodyPr/>
        <a:lstStyle/>
        <a:p>
          <a:endParaRPr lang="en-US"/>
        </a:p>
      </dgm:t>
    </dgm:pt>
    <dgm:pt modelId="{7606D3B7-37E0-402F-8A8D-997F11947756}" type="sibTrans" cxnId="{F99CDC4A-A6A1-438B-BA20-2A7A482A5B51}">
      <dgm:prSet/>
      <dgm:spPr/>
      <dgm:t>
        <a:bodyPr/>
        <a:lstStyle/>
        <a:p>
          <a:endParaRPr lang="en-US"/>
        </a:p>
      </dgm:t>
    </dgm:pt>
    <dgm:pt modelId="{7F53C21C-A688-4762-8544-FB117C0E8652}">
      <dgm:prSet phldrT="[Text]" custT="1"/>
      <dgm:spPr/>
      <dgm:t>
        <a:bodyPr/>
        <a:lstStyle/>
        <a:p>
          <a:pPr algn="l"/>
          <a:r>
            <a:rPr lang="en-US" sz="1500" b="1" dirty="0"/>
            <a:t>After  UNLOADING Process</a:t>
          </a:r>
        </a:p>
      </dgm:t>
    </dgm:pt>
    <dgm:pt modelId="{A28A4041-C6AC-4E92-85D6-94FD59861C3F}" type="parTrans" cxnId="{294A9726-D4CB-4CF4-B6AC-40B915C42450}">
      <dgm:prSet/>
      <dgm:spPr/>
      <dgm:t>
        <a:bodyPr/>
        <a:lstStyle/>
        <a:p>
          <a:endParaRPr lang="en-US"/>
        </a:p>
      </dgm:t>
    </dgm:pt>
    <dgm:pt modelId="{3446C439-DA33-4C68-A328-DA1542DA7D74}" type="sibTrans" cxnId="{294A9726-D4CB-4CF4-B6AC-40B915C42450}">
      <dgm:prSet/>
      <dgm:spPr/>
      <dgm:t>
        <a:bodyPr/>
        <a:lstStyle/>
        <a:p>
          <a:endParaRPr lang="en-US"/>
        </a:p>
      </dgm:t>
    </dgm:pt>
    <dgm:pt modelId="{4D335155-9006-4550-9689-32609D95F83C}">
      <dgm:prSet phldrT="[Text]"/>
      <dgm:spPr/>
      <dgm:t>
        <a:bodyPr/>
        <a:lstStyle/>
        <a:p>
          <a:r>
            <a:rPr lang="en-US" b="1" dirty="0"/>
            <a:t>Operation (Principal’s DC)</a:t>
          </a:r>
          <a:endParaRPr lang="en-US" dirty="0"/>
        </a:p>
      </dgm:t>
    </dgm:pt>
    <dgm:pt modelId="{92833C1D-C6FB-4BAC-8729-9CFCC8D06CFD}" type="parTrans" cxnId="{3C482A97-D09A-43D6-8726-C8A743D28981}">
      <dgm:prSet/>
      <dgm:spPr/>
      <dgm:t>
        <a:bodyPr/>
        <a:lstStyle/>
        <a:p>
          <a:endParaRPr lang="en-US"/>
        </a:p>
      </dgm:t>
    </dgm:pt>
    <dgm:pt modelId="{C8D86C14-8FB8-49F6-B7CE-BC85DC2689C5}" type="sibTrans" cxnId="{3C482A97-D09A-43D6-8726-C8A743D28981}">
      <dgm:prSet/>
      <dgm:spPr/>
      <dgm:t>
        <a:bodyPr/>
        <a:lstStyle/>
        <a:p>
          <a:endParaRPr lang="en-US"/>
        </a:p>
      </dgm:t>
    </dgm:pt>
    <dgm:pt modelId="{86B0F984-B908-43CF-84F1-DBEFB81A20BB}">
      <dgm:prSet phldrT="[Text]" custT="1"/>
      <dgm:spPr/>
      <dgm:t>
        <a:bodyPr/>
        <a:lstStyle/>
        <a:p>
          <a:pPr algn="l"/>
          <a:r>
            <a:rPr lang="en-US" sz="1600" dirty="0"/>
            <a:t>After  Delivery </a:t>
          </a:r>
        </a:p>
      </dgm:t>
    </dgm:pt>
    <dgm:pt modelId="{D8A5A386-C221-4F46-98D7-18B597F61887}" type="parTrans" cxnId="{51F902D1-2AE0-423E-A008-C83576AA484C}">
      <dgm:prSet/>
      <dgm:spPr/>
      <dgm:t>
        <a:bodyPr/>
        <a:lstStyle/>
        <a:p>
          <a:endParaRPr lang="en-US"/>
        </a:p>
      </dgm:t>
    </dgm:pt>
    <dgm:pt modelId="{22678C34-EAAD-4104-820A-5D5FCDDB8003}" type="sibTrans" cxnId="{51F902D1-2AE0-423E-A008-C83576AA484C}">
      <dgm:prSet/>
      <dgm:spPr/>
      <dgm:t>
        <a:bodyPr/>
        <a:lstStyle/>
        <a:p>
          <a:endParaRPr lang="en-US"/>
        </a:p>
      </dgm:t>
    </dgm:pt>
    <dgm:pt modelId="{2A777166-D3DB-48AB-BEDA-CE1695E4CB90}">
      <dgm:prSet phldrT="[Text]" custT="1"/>
      <dgm:spPr/>
      <dgm:t>
        <a:bodyPr/>
        <a:lstStyle/>
        <a:p>
          <a:pPr algn="l"/>
          <a:endParaRPr lang="en-US" sz="1500" dirty="0"/>
        </a:p>
      </dgm:t>
    </dgm:pt>
    <dgm:pt modelId="{F1F8D054-08E2-4233-A807-4021C347D01A}" type="parTrans" cxnId="{E0902C4C-4839-44E6-B6E2-3B234490E5F3}">
      <dgm:prSet/>
      <dgm:spPr/>
      <dgm:t>
        <a:bodyPr/>
        <a:lstStyle/>
        <a:p>
          <a:endParaRPr lang="en-US"/>
        </a:p>
      </dgm:t>
    </dgm:pt>
    <dgm:pt modelId="{3A519961-A317-46DE-BE4F-697111E1A5A0}" type="sibTrans" cxnId="{E0902C4C-4839-44E6-B6E2-3B234490E5F3}">
      <dgm:prSet/>
      <dgm:spPr/>
      <dgm:t>
        <a:bodyPr/>
        <a:lstStyle/>
        <a:p>
          <a:endParaRPr lang="en-US"/>
        </a:p>
      </dgm:t>
    </dgm:pt>
    <dgm:pt modelId="{DE1FE191-EC48-4BE0-B474-EAF4A3A7DAFE}">
      <dgm:prSet phldrT="[Text]" custT="1"/>
      <dgm:spPr/>
      <dgm:t>
        <a:bodyPr/>
        <a:lstStyle/>
        <a:p>
          <a:pPr algn="l"/>
          <a:r>
            <a:rPr lang="en-US" sz="1500" dirty="0"/>
            <a:t>Report to  Coordinator (w/ or without Discrepancy)</a:t>
          </a:r>
        </a:p>
      </dgm:t>
    </dgm:pt>
    <dgm:pt modelId="{425EC082-77BA-4F34-A0F5-D4051319B1EE}" type="parTrans" cxnId="{1476C7D3-F96D-42E7-8C49-5F2F0D637D2A}">
      <dgm:prSet/>
      <dgm:spPr/>
      <dgm:t>
        <a:bodyPr/>
        <a:lstStyle/>
        <a:p>
          <a:endParaRPr lang="en-US"/>
        </a:p>
      </dgm:t>
    </dgm:pt>
    <dgm:pt modelId="{D77002A9-54D7-494B-989C-2389AF1172A9}" type="sibTrans" cxnId="{1476C7D3-F96D-42E7-8C49-5F2F0D637D2A}">
      <dgm:prSet/>
      <dgm:spPr/>
      <dgm:t>
        <a:bodyPr/>
        <a:lstStyle/>
        <a:p>
          <a:endParaRPr lang="en-US"/>
        </a:p>
      </dgm:t>
    </dgm:pt>
    <dgm:pt modelId="{4DD645D5-F224-42E1-9EAB-6BA69F1D0E5D}">
      <dgm:prSet phldrT="[Text]" custT="1"/>
      <dgm:spPr/>
      <dgm:t>
        <a:bodyPr/>
        <a:lstStyle/>
        <a:p>
          <a:pPr algn="l"/>
          <a:r>
            <a:rPr lang="en-US" sz="1500" dirty="0"/>
            <a:t>Take Photo’s of the ff Docs and send to  FB Messenger  of the corresponding plate # </a:t>
          </a:r>
          <a:r>
            <a:rPr lang="en-US" sz="1500" b="1" dirty="0"/>
            <a:t>for validation</a:t>
          </a:r>
        </a:p>
      </dgm:t>
    </dgm:pt>
    <dgm:pt modelId="{94823496-8F60-400E-BC26-66CBC9B3CD45}" type="parTrans" cxnId="{50DBC78A-FABE-4F9E-B323-934920019BC7}">
      <dgm:prSet/>
      <dgm:spPr/>
      <dgm:t>
        <a:bodyPr/>
        <a:lstStyle/>
        <a:p>
          <a:endParaRPr lang="en-US"/>
        </a:p>
      </dgm:t>
    </dgm:pt>
    <dgm:pt modelId="{E568198D-4D28-46F9-B757-7F62ACCF439F}" type="sibTrans" cxnId="{50DBC78A-FABE-4F9E-B323-934920019BC7}">
      <dgm:prSet/>
      <dgm:spPr/>
      <dgm:t>
        <a:bodyPr/>
        <a:lstStyle/>
        <a:p>
          <a:endParaRPr lang="en-US"/>
        </a:p>
      </dgm:t>
    </dgm:pt>
    <dgm:pt modelId="{ABBBD857-9AF6-4625-8C67-A8EC4FB9D5B6}">
      <dgm:prSet phldrT="[Text]" custT="1"/>
      <dgm:spPr/>
      <dgm:t>
        <a:bodyPr/>
        <a:lstStyle/>
        <a:p>
          <a:r>
            <a:rPr lang="en-US" sz="1600" b="0" dirty="0"/>
            <a:t>Loading Guide (must  tally and acknowledged by  WHSE Checker)</a:t>
          </a:r>
        </a:p>
      </dgm:t>
    </dgm:pt>
    <dgm:pt modelId="{0601571C-D152-4554-B630-0AD7054C8ED9}" type="sibTrans" cxnId="{40EC5EA4-DA52-42C0-B6F7-28FE6A1E7747}">
      <dgm:prSet/>
      <dgm:spPr/>
      <dgm:t>
        <a:bodyPr/>
        <a:lstStyle/>
        <a:p>
          <a:endParaRPr lang="en-US"/>
        </a:p>
      </dgm:t>
    </dgm:pt>
    <dgm:pt modelId="{AC00DEBE-B402-42EA-8A85-12E6F9497854}" type="parTrans" cxnId="{40EC5EA4-DA52-42C0-B6F7-28FE6A1E7747}">
      <dgm:prSet/>
      <dgm:spPr/>
      <dgm:t>
        <a:bodyPr/>
        <a:lstStyle/>
        <a:p>
          <a:endParaRPr lang="en-US"/>
        </a:p>
      </dgm:t>
    </dgm:pt>
    <dgm:pt modelId="{92B5E51A-A77F-4CD8-AC15-34EB0EFAEA75}">
      <dgm:prSet phldrT="[Text]" custT="1"/>
      <dgm:spPr/>
      <dgm:t>
        <a:bodyPr/>
        <a:lstStyle/>
        <a:p>
          <a:r>
            <a:rPr lang="en-US" sz="1600" b="0" dirty="0"/>
            <a:t>Shipment Document</a:t>
          </a:r>
        </a:p>
      </dgm:t>
    </dgm:pt>
    <dgm:pt modelId="{E3B88CCA-5F3A-46E9-9BD8-0F526BF885D3}" type="sibTrans" cxnId="{58E55FB1-AE3B-417B-BD4C-4D6664CF804A}">
      <dgm:prSet/>
      <dgm:spPr/>
      <dgm:t>
        <a:bodyPr/>
        <a:lstStyle/>
        <a:p>
          <a:endParaRPr lang="en-US"/>
        </a:p>
      </dgm:t>
    </dgm:pt>
    <dgm:pt modelId="{DEB26612-6128-49EA-BC70-6DB493B743C0}" type="parTrans" cxnId="{58E55FB1-AE3B-417B-BD4C-4D6664CF804A}">
      <dgm:prSet/>
      <dgm:spPr/>
      <dgm:t>
        <a:bodyPr/>
        <a:lstStyle/>
        <a:p>
          <a:endParaRPr lang="en-US"/>
        </a:p>
      </dgm:t>
    </dgm:pt>
    <dgm:pt modelId="{A492D811-6C2D-4965-A5C6-AC7FA87AF71F}">
      <dgm:prSet phldrT="[Text]" custT="1"/>
      <dgm:spPr/>
      <dgm:t>
        <a:bodyPr/>
        <a:lstStyle/>
        <a:p>
          <a:r>
            <a:rPr lang="en-US" sz="1600" b="0" dirty="0"/>
            <a:t>Sales Invoices</a:t>
          </a:r>
        </a:p>
      </dgm:t>
    </dgm:pt>
    <dgm:pt modelId="{B7D958C8-0A2C-4980-96DF-A305CCE58598}" type="sibTrans" cxnId="{947E4EA9-0E96-4B9E-8799-B7829E04CC6E}">
      <dgm:prSet/>
      <dgm:spPr/>
      <dgm:t>
        <a:bodyPr/>
        <a:lstStyle/>
        <a:p>
          <a:endParaRPr lang="en-US"/>
        </a:p>
      </dgm:t>
    </dgm:pt>
    <dgm:pt modelId="{214CE98A-7BFB-4A47-811A-883A8ACAEAED}" type="parTrans" cxnId="{947E4EA9-0E96-4B9E-8799-B7829E04CC6E}">
      <dgm:prSet/>
      <dgm:spPr/>
      <dgm:t>
        <a:bodyPr/>
        <a:lstStyle/>
        <a:p>
          <a:endParaRPr lang="en-US"/>
        </a:p>
      </dgm:t>
    </dgm:pt>
    <dgm:pt modelId="{92312329-80E5-4555-ADEB-616379951068}">
      <dgm:prSet phldrT="[Text]" custT="1"/>
      <dgm:spPr/>
      <dgm:t>
        <a:bodyPr/>
        <a:lstStyle/>
        <a:p>
          <a:r>
            <a:rPr lang="en-US" sz="1600" b="0" dirty="0"/>
            <a:t>Attachments (DDR/ DN/Cover Letter)</a:t>
          </a:r>
        </a:p>
      </dgm:t>
    </dgm:pt>
    <dgm:pt modelId="{2EF1B488-F6CB-42AB-BC65-4FAB53DB4C36}" type="sibTrans" cxnId="{C8607CD1-9607-4B5A-804D-DFDA0FF2B309}">
      <dgm:prSet/>
      <dgm:spPr/>
      <dgm:t>
        <a:bodyPr/>
        <a:lstStyle/>
        <a:p>
          <a:endParaRPr lang="en-US"/>
        </a:p>
      </dgm:t>
    </dgm:pt>
    <dgm:pt modelId="{D14BBB5E-67AC-439D-B403-F0C15BF5FE8A}" type="parTrans" cxnId="{C8607CD1-9607-4B5A-804D-DFDA0FF2B309}">
      <dgm:prSet/>
      <dgm:spPr/>
      <dgm:t>
        <a:bodyPr/>
        <a:lstStyle/>
        <a:p>
          <a:endParaRPr lang="en-US"/>
        </a:p>
      </dgm:t>
    </dgm:pt>
    <dgm:pt modelId="{44C5E566-73C5-4D9E-8F70-E0B85CDB673F}">
      <dgm:prSet phldrT="[Text]" custT="1"/>
      <dgm:spPr/>
      <dgm:t>
        <a:bodyPr/>
        <a:lstStyle/>
        <a:p>
          <a:r>
            <a:rPr lang="en-US" sz="1600" b="0" dirty="0"/>
            <a:t>Aux (Mano/ RMR or RTV)</a:t>
          </a:r>
        </a:p>
      </dgm:t>
    </dgm:pt>
    <dgm:pt modelId="{43596892-868D-4890-B3E9-8C7D552C9629}" type="sibTrans" cxnId="{0C92E881-2FEE-4B1C-9EF6-AA4B3C29125F}">
      <dgm:prSet/>
      <dgm:spPr/>
      <dgm:t>
        <a:bodyPr/>
        <a:lstStyle/>
        <a:p>
          <a:endParaRPr lang="en-US"/>
        </a:p>
      </dgm:t>
    </dgm:pt>
    <dgm:pt modelId="{0F605FFC-3917-4280-973C-2C8E069C0E3D}" type="parTrans" cxnId="{0C92E881-2FEE-4B1C-9EF6-AA4B3C29125F}">
      <dgm:prSet/>
      <dgm:spPr/>
      <dgm:t>
        <a:bodyPr/>
        <a:lstStyle/>
        <a:p>
          <a:endParaRPr lang="en-US"/>
        </a:p>
      </dgm:t>
    </dgm:pt>
    <dgm:pt modelId="{5AB2F872-098D-4AFF-AEB4-0F11AFFA3219}">
      <dgm:prSet phldrT="[Text]" custT="1"/>
      <dgm:spPr/>
      <dgm:t>
        <a:bodyPr/>
        <a:lstStyle/>
        <a:p>
          <a:r>
            <a:rPr lang="en-US" sz="1600" b="0" dirty="0"/>
            <a:t>Pallet Docket  and </a:t>
          </a:r>
          <a:r>
            <a:rPr lang="en-US" sz="1600" b="0" dirty="0" err="1"/>
            <a:t>Notif</a:t>
          </a:r>
          <a:r>
            <a:rPr lang="en-US" sz="1600" b="0" dirty="0"/>
            <a:t> Form</a:t>
          </a:r>
        </a:p>
      </dgm:t>
    </dgm:pt>
    <dgm:pt modelId="{6D88A3CC-6D87-495A-9D62-A66ACC15C340}" type="sibTrans" cxnId="{11B4FFD7-AEAD-4EEB-A400-A2EF9DDC4BAD}">
      <dgm:prSet/>
      <dgm:spPr/>
      <dgm:t>
        <a:bodyPr/>
        <a:lstStyle/>
        <a:p>
          <a:endParaRPr lang="en-US"/>
        </a:p>
      </dgm:t>
    </dgm:pt>
    <dgm:pt modelId="{7DAD27CA-FC88-449A-AA1F-411C09540864}" type="parTrans" cxnId="{11B4FFD7-AEAD-4EEB-A400-A2EF9DDC4BAD}">
      <dgm:prSet/>
      <dgm:spPr/>
      <dgm:t>
        <a:bodyPr/>
        <a:lstStyle/>
        <a:p>
          <a:endParaRPr lang="en-US"/>
        </a:p>
      </dgm:t>
    </dgm:pt>
    <dgm:pt modelId="{964F8ECE-E79C-4C20-8E20-B7F6A4F7B36F}">
      <dgm:prSet phldrT="[Text]" custT="1"/>
      <dgm:spPr/>
      <dgm:t>
        <a:bodyPr/>
        <a:lstStyle/>
        <a:p>
          <a:pPr algn="l"/>
          <a:r>
            <a:rPr lang="en-US" sz="1500" b="0" dirty="0"/>
            <a:t>Sales invoices/ DN/ Cover Letter w/ Stamp and Sign</a:t>
          </a:r>
        </a:p>
      </dgm:t>
    </dgm:pt>
    <dgm:pt modelId="{4DDAB1D9-62B3-4239-B215-3F7A252921A7}" type="parTrans" cxnId="{BC27B647-824A-4AF4-878B-949BFB049917}">
      <dgm:prSet/>
      <dgm:spPr/>
      <dgm:t>
        <a:bodyPr/>
        <a:lstStyle/>
        <a:p>
          <a:endParaRPr lang="en-US"/>
        </a:p>
      </dgm:t>
    </dgm:pt>
    <dgm:pt modelId="{19AAF492-BE04-4135-BA37-5D112466BFB7}" type="sibTrans" cxnId="{BC27B647-824A-4AF4-878B-949BFB049917}">
      <dgm:prSet/>
      <dgm:spPr/>
      <dgm:t>
        <a:bodyPr/>
        <a:lstStyle/>
        <a:p>
          <a:endParaRPr lang="en-US"/>
        </a:p>
      </dgm:t>
    </dgm:pt>
    <dgm:pt modelId="{836D2918-B956-41E1-BC78-0F77ECEF2B13}">
      <dgm:prSet phldrT="[Text]" custT="1"/>
      <dgm:spPr/>
      <dgm:t>
        <a:bodyPr/>
        <a:lstStyle/>
        <a:p>
          <a:pPr algn="l"/>
          <a:r>
            <a:rPr lang="en-US" sz="1500" b="0" dirty="0"/>
            <a:t>DDR fully filled out for DT Accounts</a:t>
          </a:r>
        </a:p>
      </dgm:t>
    </dgm:pt>
    <dgm:pt modelId="{2E4779F4-CDAF-4741-A800-1E35862B267D}" type="parTrans" cxnId="{5A264B8D-360D-4D7D-B3CC-8E7BCED79AC0}">
      <dgm:prSet/>
      <dgm:spPr/>
      <dgm:t>
        <a:bodyPr/>
        <a:lstStyle/>
        <a:p>
          <a:endParaRPr lang="en-US"/>
        </a:p>
      </dgm:t>
    </dgm:pt>
    <dgm:pt modelId="{B980D880-7092-4AB7-BE22-F47C40066BD7}" type="sibTrans" cxnId="{5A264B8D-360D-4D7D-B3CC-8E7BCED79AC0}">
      <dgm:prSet/>
      <dgm:spPr/>
      <dgm:t>
        <a:bodyPr/>
        <a:lstStyle/>
        <a:p>
          <a:endParaRPr lang="en-US"/>
        </a:p>
      </dgm:t>
    </dgm:pt>
    <dgm:pt modelId="{0EAE8193-C0A6-4A90-8798-D93916BBB113}">
      <dgm:prSet phldrT="[Text]" custT="1"/>
      <dgm:spPr/>
      <dgm:t>
        <a:bodyPr/>
        <a:lstStyle/>
        <a:p>
          <a:pPr algn="l"/>
          <a:endParaRPr lang="en-US" sz="1500" b="0" dirty="0"/>
        </a:p>
      </dgm:t>
    </dgm:pt>
    <dgm:pt modelId="{10121EC6-DC80-48E5-AC62-E806BECC3941}" type="parTrans" cxnId="{BEAF5E61-7DB2-4C4B-8E98-039F223C599D}">
      <dgm:prSet/>
      <dgm:spPr/>
      <dgm:t>
        <a:bodyPr/>
        <a:lstStyle/>
        <a:p>
          <a:endParaRPr lang="en-US"/>
        </a:p>
      </dgm:t>
    </dgm:pt>
    <dgm:pt modelId="{419B3497-9F60-48DB-8400-53476C1DA259}" type="sibTrans" cxnId="{BEAF5E61-7DB2-4C4B-8E98-039F223C599D}">
      <dgm:prSet/>
      <dgm:spPr/>
      <dgm:t>
        <a:bodyPr/>
        <a:lstStyle/>
        <a:p>
          <a:endParaRPr lang="en-US"/>
        </a:p>
      </dgm:t>
    </dgm:pt>
    <dgm:pt modelId="{DC5F7C4F-388A-46B6-B98B-63962CD103F8}">
      <dgm:prSet phldrT="[Text]" custT="1"/>
      <dgm:spPr/>
      <dgm:t>
        <a:bodyPr/>
        <a:lstStyle/>
        <a:p>
          <a:pPr algn="l"/>
          <a:r>
            <a:rPr lang="en-US" sz="1500" b="1" dirty="0"/>
            <a:t>Docs from Different Store: </a:t>
          </a:r>
        </a:p>
      </dgm:t>
    </dgm:pt>
    <dgm:pt modelId="{0B8D1AAC-792B-4053-BAA5-E79057038180}" type="parTrans" cxnId="{444C5505-8D97-4B04-8C89-2F7A63C8E900}">
      <dgm:prSet/>
      <dgm:spPr/>
      <dgm:t>
        <a:bodyPr/>
        <a:lstStyle/>
        <a:p>
          <a:endParaRPr lang="en-US"/>
        </a:p>
      </dgm:t>
    </dgm:pt>
    <dgm:pt modelId="{D9950241-C36F-47FE-B881-CB9D5B4D9FFA}" type="sibTrans" cxnId="{444C5505-8D97-4B04-8C89-2F7A63C8E900}">
      <dgm:prSet/>
      <dgm:spPr/>
      <dgm:t>
        <a:bodyPr/>
        <a:lstStyle/>
        <a:p>
          <a:endParaRPr lang="en-US"/>
        </a:p>
      </dgm:t>
    </dgm:pt>
    <dgm:pt modelId="{BB59A94E-B775-429C-9117-5C8CEDF82AB9}">
      <dgm:prSet phldrT="[Text]" custT="1"/>
      <dgm:spPr/>
      <dgm:t>
        <a:bodyPr/>
        <a:lstStyle/>
        <a:p>
          <a:pPr algn="l"/>
          <a:r>
            <a:rPr lang="en-US" sz="1500" b="0" dirty="0"/>
            <a:t>GRS/ RAR / GR &amp; PO (sign) </a:t>
          </a:r>
        </a:p>
      </dgm:t>
    </dgm:pt>
    <dgm:pt modelId="{633A5B98-A17A-49EA-AE69-7DF30D8D6CF4}" type="parTrans" cxnId="{CD970BDF-8DC0-4908-91F5-DFA01F9E1EFA}">
      <dgm:prSet/>
      <dgm:spPr/>
      <dgm:t>
        <a:bodyPr/>
        <a:lstStyle/>
        <a:p>
          <a:endParaRPr lang="en-US"/>
        </a:p>
      </dgm:t>
    </dgm:pt>
    <dgm:pt modelId="{A3466102-2F66-4C6A-9A5A-3F4D0FDD0436}" type="sibTrans" cxnId="{CD970BDF-8DC0-4908-91F5-DFA01F9E1EFA}">
      <dgm:prSet/>
      <dgm:spPr/>
      <dgm:t>
        <a:bodyPr/>
        <a:lstStyle/>
        <a:p>
          <a:endParaRPr lang="en-US"/>
        </a:p>
      </dgm:t>
    </dgm:pt>
    <dgm:pt modelId="{13A61E4A-FAC5-4FC6-AA58-31FB299BDE00}">
      <dgm:prSet phldrT="[Text]" custT="1"/>
      <dgm:spPr/>
      <dgm:t>
        <a:bodyPr/>
        <a:lstStyle/>
        <a:p>
          <a:pPr algn="l"/>
          <a:r>
            <a:rPr lang="en-US" sz="1500" b="0" dirty="0"/>
            <a:t>GRN / RR/  (Stamp &amp; Sign) </a:t>
          </a:r>
        </a:p>
      </dgm:t>
    </dgm:pt>
    <dgm:pt modelId="{FCE419BA-50BD-4DAA-AA38-E0F348CFC23D}" type="parTrans" cxnId="{04BBF7B2-3813-4DC3-9DFF-C9B2AECD0462}">
      <dgm:prSet/>
      <dgm:spPr/>
      <dgm:t>
        <a:bodyPr/>
        <a:lstStyle/>
        <a:p>
          <a:endParaRPr lang="en-US"/>
        </a:p>
      </dgm:t>
    </dgm:pt>
    <dgm:pt modelId="{FC184E76-B7F0-4141-BC62-B58DAF7885C0}" type="sibTrans" cxnId="{04BBF7B2-3813-4DC3-9DFF-C9B2AECD0462}">
      <dgm:prSet/>
      <dgm:spPr/>
      <dgm:t>
        <a:bodyPr/>
        <a:lstStyle/>
        <a:p>
          <a:endParaRPr lang="en-US"/>
        </a:p>
      </dgm:t>
    </dgm:pt>
    <dgm:pt modelId="{48DD69E7-3B3C-4865-97B4-6E0446D91BA5}">
      <dgm:prSet phldrT="[Text]" custT="1"/>
      <dgm:spPr/>
      <dgm:t>
        <a:bodyPr/>
        <a:lstStyle/>
        <a:p>
          <a:pPr algn="l"/>
          <a:r>
            <a:rPr lang="en-US" sz="1500" b="0" dirty="0"/>
            <a:t>Copy  of RDR </a:t>
          </a:r>
        </a:p>
      </dgm:t>
    </dgm:pt>
    <dgm:pt modelId="{46CFE3A3-4CA9-464B-B143-34205C92C1F7}" type="parTrans" cxnId="{1B377E64-F59D-450F-8DCB-02CC10FC6EE4}">
      <dgm:prSet/>
      <dgm:spPr/>
      <dgm:t>
        <a:bodyPr/>
        <a:lstStyle/>
        <a:p>
          <a:endParaRPr lang="en-US"/>
        </a:p>
      </dgm:t>
    </dgm:pt>
    <dgm:pt modelId="{154EDA1A-2390-4BC5-8B8F-1F31DED5778B}" type="sibTrans" cxnId="{1B377E64-F59D-450F-8DCB-02CC10FC6EE4}">
      <dgm:prSet/>
      <dgm:spPr/>
      <dgm:t>
        <a:bodyPr/>
        <a:lstStyle/>
        <a:p>
          <a:endParaRPr lang="en-US"/>
        </a:p>
      </dgm:t>
    </dgm:pt>
    <dgm:pt modelId="{82709FC6-2B83-4427-A945-DCC60C26C9AA}">
      <dgm:prSet phldrT="[Text]" custT="1"/>
      <dgm:spPr/>
      <dgm:t>
        <a:bodyPr/>
        <a:lstStyle/>
        <a:p>
          <a:pPr algn="l"/>
          <a:endParaRPr lang="en-US" sz="1600" dirty="0"/>
        </a:p>
      </dgm:t>
    </dgm:pt>
    <dgm:pt modelId="{FC5CC7AE-88C6-41BE-8702-AB7B8C082295}" type="parTrans" cxnId="{B967DF87-EB3F-48F1-9F95-8FE81B54F8D7}">
      <dgm:prSet/>
      <dgm:spPr/>
      <dgm:t>
        <a:bodyPr/>
        <a:lstStyle/>
        <a:p>
          <a:endParaRPr lang="en-US"/>
        </a:p>
      </dgm:t>
    </dgm:pt>
    <dgm:pt modelId="{607338D2-E5F9-4482-8CF6-95469CBD20F2}" type="sibTrans" cxnId="{B967DF87-EB3F-48F1-9F95-8FE81B54F8D7}">
      <dgm:prSet/>
      <dgm:spPr/>
      <dgm:t>
        <a:bodyPr/>
        <a:lstStyle/>
        <a:p>
          <a:endParaRPr lang="en-US"/>
        </a:p>
      </dgm:t>
    </dgm:pt>
    <dgm:pt modelId="{E2389EF3-9BF3-4D36-A665-97D05C61EBF1}">
      <dgm:prSet phldrT="[Text]" custT="1"/>
      <dgm:spPr/>
      <dgm:t>
        <a:bodyPr/>
        <a:lstStyle/>
        <a:p>
          <a:pPr algn="l"/>
          <a:r>
            <a:rPr lang="en-US" sz="1600" b="1" dirty="0"/>
            <a:t>POD Submission Must  submit  all documents for Hard Copies Validation</a:t>
          </a:r>
        </a:p>
      </dgm:t>
    </dgm:pt>
    <dgm:pt modelId="{B447C089-EA6A-4797-8C36-1AB48F70618D}" type="parTrans" cxnId="{A3E606CA-4C19-486F-9955-367ABFA1A2C0}">
      <dgm:prSet/>
      <dgm:spPr/>
      <dgm:t>
        <a:bodyPr/>
        <a:lstStyle/>
        <a:p>
          <a:endParaRPr lang="en-US"/>
        </a:p>
      </dgm:t>
    </dgm:pt>
    <dgm:pt modelId="{83941682-A05C-4FBD-8ED0-2C066F958553}" type="sibTrans" cxnId="{A3E606CA-4C19-486F-9955-367ABFA1A2C0}">
      <dgm:prSet/>
      <dgm:spPr/>
      <dgm:t>
        <a:bodyPr/>
        <a:lstStyle/>
        <a:p>
          <a:endParaRPr lang="en-US"/>
        </a:p>
      </dgm:t>
    </dgm:pt>
    <dgm:pt modelId="{E5303803-37F6-4A91-9130-DBD91932D6C0}">
      <dgm:prSet phldrT="[Text]"/>
      <dgm:spPr/>
      <dgm:t>
        <a:bodyPr/>
        <a:lstStyle/>
        <a:p>
          <a:r>
            <a:rPr lang="en-US" b="1" dirty="0"/>
            <a:t>POD (PLPI Garage)</a:t>
          </a:r>
        </a:p>
      </dgm:t>
    </dgm:pt>
    <dgm:pt modelId="{EAC3FEBF-D841-4E43-A7AC-F139BF76AA5E}" type="parTrans" cxnId="{AC26DF04-0841-4DEC-AB41-A7BD43F1BFB2}">
      <dgm:prSet/>
      <dgm:spPr/>
      <dgm:t>
        <a:bodyPr/>
        <a:lstStyle/>
        <a:p>
          <a:endParaRPr lang="en-US"/>
        </a:p>
      </dgm:t>
    </dgm:pt>
    <dgm:pt modelId="{21EC86CB-43D9-472F-B6BE-D7BBA358DD0A}" type="sibTrans" cxnId="{AC26DF04-0841-4DEC-AB41-A7BD43F1BFB2}">
      <dgm:prSet/>
      <dgm:spPr/>
      <dgm:t>
        <a:bodyPr/>
        <a:lstStyle/>
        <a:p>
          <a:endParaRPr lang="en-US"/>
        </a:p>
      </dgm:t>
    </dgm:pt>
    <dgm:pt modelId="{0D9DFAF8-EAEE-4387-A012-C11A6D1D0A21}">
      <dgm:prSet custT="1"/>
      <dgm:spPr/>
      <dgm:t>
        <a:bodyPr/>
        <a:lstStyle/>
        <a:p>
          <a:r>
            <a:rPr lang="en-US" sz="1600" b="1" dirty="0"/>
            <a:t>Delivery  with Discrepancy (Short/ Returned rejected items)</a:t>
          </a:r>
        </a:p>
      </dgm:t>
    </dgm:pt>
    <dgm:pt modelId="{4E0CD0AB-77CC-4FC4-A946-28DC3F1D275F}" type="parTrans" cxnId="{C5D86DBB-67B6-49BA-9A8B-569005F32EFC}">
      <dgm:prSet/>
      <dgm:spPr/>
      <dgm:t>
        <a:bodyPr/>
        <a:lstStyle/>
        <a:p>
          <a:endParaRPr lang="en-US"/>
        </a:p>
      </dgm:t>
    </dgm:pt>
    <dgm:pt modelId="{DFD551AC-4E5E-4CBC-B298-4F94C4928DA3}" type="sibTrans" cxnId="{C5D86DBB-67B6-49BA-9A8B-569005F32EFC}">
      <dgm:prSet/>
      <dgm:spPr/>
      <dgm:t>
        <a:bodyPr/>
        <a:lstStyle/>
        <a:p>
          <a:endParaRPr lang="en-US"/>
        </a:p>
      </dgm:t>
    </dgm:pt>
    <dgm:pt modelId="{F5B18972-265B-4BDD-9655-640FB351F1CB}">
      <dgm:prSet/>
      <dgm:spPr/>
      <dgm:t>
        <a:bodyPr/>
        <a:lstStyle/>
        <a:p>
          <a:endParaRPr lang="en-US" sz="2400" dirty="0"/>
        </a:p>
      </dgm:t>
    </dgm:pt>
    <dgm:pt modelId="{6F962B75-0A16-40B8-9195-49C3506437AE}" type="parTrans" cxnId="{47369276-CA46-49B3-8C98-68222A29908C}">
      <dgm:prSet/>
      <dgm:spPr/>
      <dgm:t>
        <a:bodyPr/>
        <a:lstStyle/>
        <a:p>
          <a:endParaRPr lang="en-US"/>
        </a:p>
      </dgm:t>
    </dgm:pt>
    <dgm:pt modelId="{13A0FB27-1750-4A55-86B4-03D67552D132}" type="sibTrans" cxnId="{47369276-CA46-49B3-8C98-68222A29908C}">
      <dgm:prSet/>
      <dgm:spPr/>
      <dgm:t>
        <a:bodyPr/>
        <a:lstStyle/>
        <a:p>
          <a:endParaRPr lang="en-US"/>
        </a:p>
      </dgm:t>
    </dgm:pt>
    <dgm:pt modelId="{9546C83C-B1EA-401D-9818-83C79FBEC24E}">
      <dgm:prSet custT="1"/>
      <dgm:spPr/>
      <dgm:t>
        <a:bodyPr/>
        <a:lstStyle/>
        <a:p>
          <a:endParaRPr lang="en-US" sz="1600" dirty="0"/>
        </a:p>
      </dgm:t>
    </dgm:pt>
    <dgm:pt modelId="{FAC64B1E-3FA6-4EE9-866F-6DC5F37A4769}" type="parTrans" cxnId="{61D3347C-AFC6-4DF1-A56D-5063472CF340}">
      <dgm:prSet/>
      <dgm:spPr/>
      <dgm:t>
        <a:bodyPr/>
        <a:lstStyle/>
        <a:p>
          <a:endParaRPr lang="en-US"/>
        </a:p>
      </dgm:t>
    </dgm:pt>
    <dgm:pt modelId="{B69639C9-81D5-4B1D-88AC-FF389668758B}" type="sibTrans" cxnId="{61D3347C-AFC6-4DF1-A56D-5063472CF340}">
      <dgm:prSet/>
      <dgm:spPr/>
      <dgm:t>
        <a:bodyPr/>
        <a:lstStyle/>
        <a:p>
          <a:endParaRPr lang="en-US"/>
        </a:p>
      </dgm:t>
    </dgm:pt>
    <dgm:pt modelId="{95B46BE7-2142-43CA-8DDD-F5C7B69EB2A3}">
      <dgm:prSet custT="1"/>
      <dgm:spPr/>
      <dgm:t>
        <a:bodyPr/>
        <a:lstStyle/>
        <a:p>
          <a:r>
            <a:rPr lang="en-US" sz="1600" dirty="0"/>
            <a:t>RDA = if items returned passed in WHSE Quality  Assurance Checking</a:t>
          </a:r>
        </a:p>
      </dgm:t>
    </dgm:pt>
    <dgm:pt modelId="{58E20209-A559-44AE-AFF0-4C42EA80F5F6}" type="parTrans" cxnId="{A0331EF5-BCB3-4A98-A68C-492A9BCF3511}">
      <dgm:prSet/>
      <dgm:spPr/>
      <dgm:t>
        <a:bodyPr/>
        <a:lstStyle/>
        <a:p>
          <a:endParaRPr lang="en-US"/>
        </a:p>
      </dgm:t>
    </dgm:pt>
    <dgm:pt modelId="{07C46BD7-7DB1-41F8-8DD7-DF2E9BB5CA12}" type="sibTrans" cxnId="{A0331EF5-BCB3-4A98-A68C-492A9BCF3511}">
      <dgm:prSet/>
      <dgm:spPr/>
      <dgm:t>
        <a:bodyPr/>
        <a:lstStyle/>
        <a:p>
          <a:endParaRPr lang="en-US"/>
        </a:p>
      </dgm:t>
    </dgm:pt>
    <dgm:pt modelId="{4B49E822-25FD-4B34-8C39-C5332DD7BAD8}">
      <dgm:prSet custT="1"/>
      <dgm:spPr/>
      <dgm:t>
        <a:bodyPr/>
        <a:lstStyle/>
        <a:p>
          <a:r>
            <a:rPr lang="en-US" sz="1600" dirty="0"/>
            <a:t>SDA =  Short  delivery or items did NOT  PASSED in WHSE QA</a:t>
          </a:r>
        </a:p>
      </dgm:t>
    </dgm:pt>
    <dgm:pt modelId="{DC1D1364-5DBB-4FC3-A3B6-BF332731F3F0}" type="parTrans" cxnId="{3C94D77C-3277-4DBD-8B27-AA08262036CD}">
      <dgm:prSet/>
      <dgm:spPr/>
      <dgm:t>
        <a:bodyPr/>
        <a:lstStyle/>
        <a:p>
          <a:endParaRPr lang="en-US"/>
        </a:p>
      </dgm:t>
    </dgm:pt>
    <dgm:pt modelId="{25DD5815-30FF-4601-A61F-76ECA99CCB47}" type="sibTrans" cxnId="{3C94D77C-3277-4DBD-8B27-AA08262036CD}">
      <dgm:prSet/>
      <dgm:spPr/>
      <dgm:t>
        <a:bodyPr/>
        <a:lstStyle/>
        <a:p>
          <a:endParaRPr lang="en-US"/>
        </a:p>
      </dgm:t>
    </dgm:pt>
    <dgm:pt modelId="{FEC8BDB1-A016-4AE7-8B23-D03652A84C0D}">
      <dgm:prSet custT="1"/>
      <dgm:spPr/>
      <dgm:t>
        <a:bodyPr/>
        <a:lstStyle/>
        <a:p>
          <a:endParaRPr lang="en-US" sz="1600" dirty="0"/>
        </a:p>
      </dgm:t>
    </dgm:pt>
    <dgm:pt modelId="{CF4FF209-C8E7-4953-827C-23C54DF24330}" type="parTrans" cxnId="{9E108B96-A390-4A6C-8537-11E22738F6C7}">
      <dgm:prSet/>
      <dgm:spPr/>
      <dgm:t>
        <a:bodyPr/>
        <a:lstStyle/>
        <a:p>
          <a:endParaRPr lang="en-US"/>
        </a:p>
      </dgm:t>
    </dgm:pt>
    <dgm:pt modelId="{DB5DF505-87B8-4BB1-BA12-E54DF87F4AF5}" type="sibTrans" cxnId="{9E108B96-A390-4A6C-8537-11E22738F6C7}">
      <dgm:prSet/>
      <dgm:spPr/>
      <dgm:t>
        <a:bodyPr/>
        <a:lstStyle/>
        <a:p>
          <a:endParaRPr lang="en-US"/>
        </a:p>
      </dgm:t>
    </dgm:pt>
    <dgm:pt modelId="{585E52CB-292A-41B7-8D3A-4621F97D0D2C}">
      <dgm:prSet custT="1"/>
      <dgm:spPr/>
      <dgm:t>
        <a:bodyPr/>
        <a:lstStyle/>
        <a:p>
          <a:r>
            <a:rPr lang="en-US" sz="1600" dirty="0"/>
            <a:t>Pallet Returned/ Abloy (Walter)</a:t>
          </a:r>
        </a:p>
      </dgm:t>
    </dgm:pt>
    <dgm:pt modelId="{323B429D-5099-4C31-A91E-3A3906E37314}" type="parTrans" cxnId="{47E37A2A-3AE0-4736-B350-00D9EC687D83}">
      <dgm:prSet/>
      <dgm:spPr/>
      <dgm:t>
        <a:bodyPr/>
        <a:lstStyle/>
        <a:p>
          <a:endParaRPr lang="en-US"/>
        </a:p>
      </dgm:t>
    </dgm:pt>
    <dgm:pt modelId="{91A3DFD3-F239-4B50-9A62-3D99EA018E2A}" type="sibTrans" cxnId="{47E37A2A-3AE0-4736-B350-00D9EC687D83}">
      <dgm:prSet/>
      <dgm:spPr/>
      <dgm:t>
        <a:bodyPr/>
        <a:lstStyle/>
        <a:p>
          <a:endParaRPr lang="en-US"/>
        </a:p>
      </dgm:t>
    </dgm:pt>
    <dgm:pt modelId="{D4E7611E-2A1A-4A58-A4CC-BA84AEE1BD82}">
      <dgm:prSet phldrT="[Text]" custT="1"/>
      <dgm:spPr/>
      <dgm:t>
        <a:bodyPr/>
        <a:lstStyle/>
        <a:p>
          <a:r>
            <a:rPr lang="en-US" sz="1600" b="0" dirty="0"/>
            <a:t>Abloy Lock for </a:t>
          </a:r>
          <a:r>
            <a:rPr lang="en-US" sz="1600" b="0" dirty="0" err="1"/>
            <a:t>Waltermart</a:t>
          </a:r>
          <a:r>
            <a:rPr lang="en-US" sz="1600" b="0" dirty="0"/>
            <a:t> Outlets</a:t>
          </a:r>
        </a:p>
      </dgm:t>
    </dgm:pt>
    <dgm:pt modelId="{A7C21051-ACA4-40D0-B797-857C861C477B}" type="parTrans" cxnId="{9883AD3F-E69B-4088-8388-22A30D19ABBA}">
      <dgm:prSet/>
      <dgm:spPr/>
      <dgm:t>
        <a:bodyPr/>
        <a:lstStyle/>
        <a:p>
          <a:endParaRPr lang="en-US"/>
        </a:p>
      </dgm:t>
    </dgm:pt>
    <dgm:pt modelId="{074F6DB2-C3CA-4CB2-8153-2ABBD91736B9}" type="sibTrans" cxnId="{9883AD3F-E69B-4088-8388-22A30D19ABBA}">
      <dgm:prSet/>
      <dgm:spPr/>
      <dgm:t>
        <a:bodyPr/>
        <a:lstStyle/>
        <a:p>
          <a:endParaRPr lang="en-US"/>
        </a:p>
      </dgm:t>
    </dgm:pt>
    <dgm:pt modelId="{F8CAFF28-3C13-41FB-B2A5-4F6F1E5D5BEF}">
      <dgm:prSet custT="1"/>
      <dgm:spPr/>
      <dgm:t>
        <a:bodyPr/>
        <a:lstStyle/>
        <a:p>
          <a:r>
            <a:rPr lang="en-US" sz="1600" dirty="0" err="1"/>
            <a:t>Shipdoc</a:t>
          </a:r>
          <a:r>
            <a:rPr lang="en-US" sz="1600" dirty="0"/>
            <a:t> with stamp and sign</a:t>
          </a:r>
        </a:p>
      </dgm:t>
    </dgm:pt>
    <dgm:pt modelId="{B95E5B20-37DF-4C74-BB45-80303470B9F4}" type="parTrans" cxnId="{69D57B5E-7916-4E7D-AB32-519A23887223}">
      <dgm:prSet/>
      <dgm:spPr/>
      <dgm:t>
        <a:bodyPr/>
        <a:lstStyle/>
        <a:p>
          <a:endParaRPr lang="en-US"/>
        </a:p>
      </dgm:t>
    </dgm:pt>
    <dgm:pt modelId="{3E47C1B7-27DF-4106-891E-A7201877784E}" type="sibTrans" cxnId="{69D57B5E-7916-4E7D-AB32-519A23887223}">
      <dgm:prSet/>
      <dgm:spPr/>
      <dgm:t>
        <a:bodyPr/>
        <a:lstStyle/>
        <a:p>
          <a:endParaRPr lang="en-US"/>
        </a:p>
      </dgm:t>
    </dgm:pt>
    <dgm:pt modelId="{1251780E-7E1D-48B4-B966-37A4F356E26B}">
      <dgm:prSet custT="1"/>
      <dgm:spPr/>
      <dgm:t>
        <a:bodyPr/>
        <a:lstStyle/>
        <a:p>
          <a:r>
            <a:rPr lang="en-US" sz="1600" dirty="0"/>
            <a:t>Pallet  Forms with complete stamp and sign</a:t>
          </a:r>
        </a:p>
      </dgm:t>
    </dgm:pt>
    <dgm:pt modelId="{163D4588-D3A9-4AA3-8650-9DA37C0654DD}" type="parTrans" cxnId="{B559A350-E26B-4D2D-974F-C1DE5153DAC5}">
      <dgm:prSet/>
      <dgm:spPr/>
      <dgm:t>
        <a:bodyPr/>
        <a:lstStyle/>
        <a:p>
          <a:endParaRPr lang="en-US"/>
        </a:p>
      </dgm:t>
    </dgm:pt>
    <dgm:pt modelId="{51ECFC5B-974C-4A09-9FD9-05FA50C926F9}" type="sibTrans" cxnId="{B559A350-E26B-4D2D-974F-C1DE5153DAC5}">
      <dgm:prSet/>
      <dgm:spPr/>
      <dgm:t>
        <a:bodyPr/>
        <a:lstStyle/>
        <a:p>
          <a:endParaRPr lang="en-US"/>
        </a:p>
      </dgm:t>
    </dgm:pt>
    <dgm:pt modelId="{39D58DFB-FF5B-475C-ACD2-796ADA23BF32}">
      <dgm:prSet phldrT="[Text]" custT="1"/>
      <dgm:spPr/>
      <dgm:t>
        <a:bodyPr/>
        <a:lstStyle/>
        <a:p>
          <a:pPr algn="l"/>
          <a:endParaRPr lang="en-US" sz="1600" dirty="0"/>
        </a:p>
      </dgm:t>
    </dgm:pt>
    <dgm:pt modelId="{F191A95A-6B81-42E9-BE5F-23F952553F49}" type="parTrans" cxnId="{E0EC3C54-3A3D-4ECE-987A-2FB36CACF40D}">
      <dgm:prSet/>
      <dgm:spPr/>
      <dgm:t>
        <a:bodyPr/>
        <a:lstStyle/>
        <a:p>
          <a:endParaRPr lang="en-US"/>
        </a:p>
      </dgm:t>
    </dgm:pt>
    <dgm:pt modelId="{19846EBC-1879-4B88-A6A8-30641239600B}" type="sibTrans" cxnId="{E0EC3C54-3A3D-4ECE-987A-2FB36CACF40D}">
      <dgm:prSet/>
      <dgm:spPr/>
      <dgm:t>
        <a:bodyPr/>
        <a:lstStyle/>
        <a:p>
          <a:endParaRPr lang="en-US"/>
        </a:p>
      </dgm:t>
    </dgm:pt>
    <dgm:pt modelId="{6DAA302D-B8EA-4227-BA5B-25FA9D8F1E51}">
      <dgm:prSet phldrT="[Text]" custT="1"/>
      <dgm:spPr/>
      <dgm:t>
        <a:bodyPr/>
        <a:lstStyle/>
        <a:p>
          <a:pPr algn="l"/>
          <a:r>
            <a:rPr lang="en-US" sz="1600" b="0" dirty="0"/>
            <a:t>Sales invoices/ DN/ Cover Letter w/ Stamp and Sign</a:t>
          </a:r>
          <a:endParaRPr lang="en-US" sz="1600" dirty="0"/>
        </a:p>
      </dgm:t>
    </dgm:pt>
    <dgm:pt modelId="{171364AD-C5C8-48B6-A002-56C33A872AC7}" type="parTrans" cxnId="{C9BCACAB-26F6-48B3-BF1F-4311A19BB800}">
      <dgm:prSet/>
      <dgm:spPr/>
      <dgm:t>
        <a:bodyPr/>
        <a:lstStyle/>
        <a:p>
          <a:endParaRPr lang="en-US"/>
        </a:p>
      </dgm:t>
    </dgm:pt>
    <dgm:pt modelId="{2CECA7AE-A3C2-4BE3-82AC-984F8AF1C18C}" type="sibTrans" cxnId="{C9BCACAB-26F6-48B3-BF1F-4311A19BB800}">
      <dgm:prSet/>
      <dgm:spPr/>
      <dgm:t>
        <a:bodyPr/>
        <a:lstStyle/>
        <a:p>
          <a:endParaRPr lang="en-US"/>
        </a:p>
      </dgm:t>
    </dgm:pt>
    <dgm:pt modelId="{87D1324A-30A8-476A-B010-02991C47EAFE}">
      <dgm:prSet custT="1"/>
      <dgm:spPr/>
      <dgm:t>
        <a:bodyPr/>
        <a:lstStyle/>
        <a:p>
          <a:pPr algn="l"/>
          <a:r>
            <a:rPr lang="en-US" sz="1600" b="0" dirty="0"/>
            <a:t>Attachments with Stamp and Signed</a:t>
          </a:r>
        </a:p>
      </dgm:t>
    </dgm:pt>
    <dgm:pt modelId="{9294F73B-D663-4ED1-89C1-A632E079624C}" type="parTrans" cxnId="{6FF52EFC-1BF1-4DB2-8B0F-1BE3CFBA95A1}">
      <dgm:prSet/>
      <dgm:spPr/>
      <dgm:t>
        <a:bodyPr/>
        <a:lstStyle/>
        <a:p>
          <a:endParaRPr lang="en-US"/>
        </a:p>
      </dgm:t>
    </dgm:pt>
    <dgm:pt modelId="{FCB46B4E-BBEA-44C0-8670-643596832358}" type="sibTrans" cxnId="{6FF52EFC-1BF1-4DB2-8B0F-1BE3CFBA95A1}">
      <dgm:prSet/>
      <dgm:spPr/>
      <dgm:t>
        <a:bodyPr/>
        <a:lstStyle/>
        <a:p>
          <a:endParaRPr lang="en-US"/>
        </a:p>
      </dgm:t>
    </dgm:pt>
    <dgm:pt modelId="{758AB558-0576-49D3-B6F9-95A5375DFA00}">
      <dgm:prSet custT="1"/>
      <dgm:spPr/>
      <dgm:t>
        <a:bodyPr/>
        <a:lstStyle/>
        <a:p>
          <a:pPr algn="l"/>
          <a:r>
            <a:rPr lang="en-US" sz="1600" b="0" dirty="0" err="1"/>
            <a:t>Shipdoc’s</a:t>
          </a:r>
          <a:r>
            <a:rPr lang="en-US" sz="1600" b="0" dirty="0"/>
            <a:t> with complete sign and stamp</a:t>
          </a:r>
        </a:p>
      </dgm:t>
    </dgm:pt>
    <dgm:pt modelId="{27C5B6DF-F04F-4657-B732-71DA84DC20F2}" type="parTrans" cxnId="{ADF6AFD3-58C4-4D32-940B-DA82615E7482}">
      <dgm:prSet/>
      <dgm:spPr/>
      <dgm:t>
        <a:bodyPr/>
        <a:lstStyle/>
        <a:p>
          <a:endParaRPr lang="en-US"/>
        </a:p>
      </dgm:t>
    </dgm:pt>
    <dgm:pt modelId="{7D252E8A-E748-4044-A159-4DD3E6EB5D50}" type="sibTrans" cxnId="{ADF6AFD3-58C4-4D32-940B-DA82615E7482}">
      <dgm:prSet/>
      <dgm:spPr/>
      <dgm:t>
        <a:bodyPr/>
        <a:lstStyle/>
        <a:p>
          <a:endParaRPr lang="en-US"/>
        </a:p>
      </dgm:t>
    </dgm:pt>
    <dgm:pt modelId="{49C0FE7F-6F21-49E3-AF02-91E8C6F2256C}">
      <dgm:prSet custT="1"/>
      <dgm:spPr/>
      <dgm:t>
        <a:bodyPr/>
        <a:lstStyle/>
        <a:p>
          <a:pPr algn="l"/>
          <a:r>
            <a:rPr lang="en-US" sz="1600" b="0" dirty="0"/>
            <a:t>Auxiliaries ( All original  Copies , validated with sign &amp; Approved by  HD</a:t>
          </a:r>
        </a:p>
      </dgm:t>
    </dgm:pt>
    <dgm:pt modelId="{E4B27918-7B77-4F31-9FA3-9D92D4D5DEB8}" type="parTrans" cxnId="{9859C4A8-A5FB-4DD7-B6C2-E54BF5E84FEE}">
      <dgm:prSet/>
      <dgm:spPr/>
      <dgm:t>
        <a:bodyPr/>
        <a:lstStyle/>
        <a:p>
          <a:endParaRPr lang="en-US"/>
        </a:p>
      </dgm:t>
    </dgm:pt>
    <dgm:pt modelId="{4D9BE9B2-3946-4558-86BF-356C997C45C6}" type="sibTrans" cxnId="{9859C4A8-A5FB-4DD7-B6C2-E54BF5E84FEE}">
      <dgm:prSet/>
      <dgm:spPr/>
      <dgm:t>
        <a:bodyPr/>
        <a:lstStyle/>
        <a:p>
          <a:endParaRPr lang="en-US"/>
        </a:p>
      </dgm:t>
    </dgm:pt>
    <dgm:pt modelId="{AAD505B8-6D22-4DEA-83A5-0E1E8AF44C0F}" type="pres">
      <dgm:prSet presAssocID="{E7185D8A-83E8-48A1-BE59-D462B472D83D}" presName="Name0" presStyleCnt="0">
        <dgm:presLayoutVars>
          <dgm:dir/>
          <dgm:animLvl val="lvl"/>
          <dgm:resizeHandles val="exact"/>
        </dgm:presLayoutVars>
      </dgm:prSet>
      <dgm:spPr/>
    </dgm:pt>
    <dgm:pt modelId="{B42CC807-B5A8-40C8-B57F-B78569B9D7B9}" type="pres">
      <dgm:prSet presAssocID="{E7185D8A-83E8-48A1-BE59-D462B472D83D}" presName="tSp" presStyleCnt="0"/>
      <dgm:spPr/>
    </dgm:pt>
    <dgm:pt modelId="{CAF4E05E-82DC-4156-9CF3-1FBC1DF36F1F}" type="pres">
      <dgm:prSet presAssocID="{E7185D8A-83E8-48A1-BE59-D462B472D83D}" presName="bSp" presStyleCnt="0"/>
      <dgm:spPr/>
    </dgm:pt>
    <dgm:pt modelId="{2AB6F2FC-866C-41E5-A7B8-1C6E1BC6C0BE}" type="pres">
      <dgm:prSet presAssocID="{E7185D8A-83E8-48A1-BE59-D462B472D83D}" presName="process" presStyleCnt="0"/>
      <dgm:spPr/>
    </dgm:pt>
    <dgm:pt modelId="{61B16B89-207E-4201-B6F9-600ECDB75413}" type="pres">
      <dgm:prSet presAssocID="{16F36E53-D248-41BE-9853-81CF410A3FF9}" presName="composite1" presStyleCnt="0"/>
      <dgm:spPr/>
    </dgm:pt>
    <dgm:pt modelId="{D440CF23-9310-48E1-A5B6-614549C4684E}" type="pres">
      <dgm:prSet presAssocID="{16F36E53-D248-41BE-9853-81CF410A3FF9}" presName="dummyNode1" presStyleLbl="node1" presStyleIdx="0" presStyleCnt="4"/>
      <dgm:spPr/>
    </dgm:pt>
    <dgm:pt modelId="{2AA32626-9E46-4FA7-B186-24645BC04497}" type="pres">
      <dgm:prSet presAssocID="{16F36E53-D248-41BE-9853-81CF410A3FF9}" presName="childNode1" presStyleLbl="bgAcc1" presStyleIdx="0" presStyleCnt="4" custScaleX="100754" custScaleY="258759" custLinFactNeighborX="9330" custLinFactNeighborY="-14199">
        <dgm:presLayoutVars>
          <dgm:bulletEnabled val="1"/>
        </dgm:presLayoutVars>
      </dgm:prSet>
      <dgm:spPr/>
    </dgm:pt>
    <dgm:pt modelId="{256CBCDA-6F2E-4CAF-B11A-849DA20F731C}" type="pres">
      <dgm:prSet presAssocID="{16F36E53-D248-41BE-9853-81CF410A3FF9}" presName="childNode1tx" presStyleLbl="bgAcc1" presStyleIdx="0" presStyleCnt="4">
        <dgm:presLayoutVars>
          <dgm:bulletEnabled val="1"/>
        </dgm:presLayoutVars>
      </dgm:prSet>
      <dgm:spPr/>
    </dgm:pt>
    <dgm:pt modelId="{3FB99A87-03B8-4182-A2AA-C31F78332CC3}" type="pres">
      <dgm:prSet presAssocID="{16F36E53-D248-41BE-9853-81CF410A3FF9}" presName="parentNode1" presStyleLbl="node1" presStyleIdx="0" presStyleCnt="4" custLinFactY="43283" custLinFactNeighborX="6527" custLinFactNeighborY="100000">
        <dgm:presLayoutVars>
          <dgm:chMax val="1"/>
          <dgm:bulletEnabled val="1"/>
        </dgm:presLayoutVars>
      </dgm:prSet>
      <dgm:spPr/>
    </dgm:pt>
    <dgm:pt modelId="{EDEE682F-DD66-435E-93A2-5433F2EECAC4}" type="pres">
      <dgm:prSet presAssocID="{16F36E53-D248-41BE-9853-81CF410A3FF9}" presName="connSite1" presStyleCnt="0"/>
      <dgm:spPr/>
    </dgm:pt>
    <dgm:pt modelId="{7D4066B1-884C-4435-BAF0-BBCED6080029}" type="pres">
      <dgm:prSet presAssocID="{A5E87FF6-FEBA-472B-A593-D311569FCAEA}" presName="Name9" presStyleLbl="sibTrans2D1" presStyleIdx="0" presStyleCnt="3" custAng="2099961" custLinFactNeighborX="13807" custLinFactNeighborY="21456"/>
      <dgm:spPr/>
    </dgm:pt>
    <dgm:pt modelId="{EB5E2271-322E-4696-A810-8B56D6DDDA00}" type="pres">
      <dgm:prSet presAssocID="{B810A59C-2ED9-40F9-855E-507A913341BA}" presName="composite2" presStyleCnt="0"/>
      <dgm:spPr/>
    </dgm:pt>
    <dgm:pt modelId="{6E6C457F-BFE5-4011-85DE-92E57584C90F}" type="pres">
      <dgm:prSet presAssocID="{B810A59C-2ED9-40F9-855E-507A913341BA}" presName="dummyNode2" presStyleLbl="node1" presStyleIdx="0" presStyleCnt="4"/>
      <dgm:spPr/>
    </dgm:pt>
    <dgm:pt modelId="{BC33F221-B91A-4FF5-98C6-8D340D299AA4}" type="pres">
      <dgm:prSet presAssocID="{B810A59C-2ED9-40F9-855E-507A913341BA}" presName="childNode2" presStyleLbl="bgAcc1" presStyleIdx="1" presStyleCnt="4" custScaleX="118138" custScaleY="296512" custLinFactNeighborX="-4429" custLinFactNeighborY="-23281">
        <dgm:presLayoutVars>
          <dgm:bulletEnabled val="1"/>
        </dgm:presLayoutVars>
      </dgm:prSet>
      <dgm:spPr/>
    </dgm:pt>
    <dgm:pt modelId="{ABED04ED-B5BD-4BC2-8269-97E18A8E8A5E}" type="pres">
      <dgm:prSet presAssocID="{B810A59C-2ED9-40F9-855E-507A913341BA}" presName="childNode2tx" presStyleLbl="bgAcc1" presStyleIdx="1" presStyleCnt="4">
        <dgm:presLayoutVars>
          <dgm:bulletEnabled val="1"/>
        </dgm:presLayoutVars>
      </dgm:prSet>
      <dgm:spPr/>
    </dgm:pt>
    <dgm:pt modelId="{AE6B8153-4F69-4122-A337-D3BD65EDA2AC}" type="pres">
      <dgm:prSet presAssocID="{B810A59C-2ED9-40F9-855E-507A913341BA}" presName="parentNode2" presStyleLbl="node1" presStyleIdx="1" presStyleCnt="4" custLinFactY="-90265" custLinFactNeighborX="5878" custLinFactNeighborY="-100000">
        <dgm:presLayoutVars>
          <dgm:chMax val="0"/>
          <dgm:bulletEnabled val="1"/>
        </dgm:presLayoutVars>
      </dgm:prSet>
      <dgm:spPr/>
    </dgm:pt>
    <dgm:pt modelId="{5E53FB2F-13CE-4573-B6FE-35FF7F48D819}" type="pres">
      <dgm:prSet presAssocID="{B810A59C-2ED9-40F9-855E-507A913341BA}" presName="connSite2" presStyleCnt="0"/>
      <dgm:spPr/>
    </dgm:pt>
    <dgm:pt modelId="{AC2DAFF8-B9E5-44D4-8C2E-B1631612FB1A}" type="pres">
      <dgm:prSet presAssocID="{7606D3B7-37E0-402F-8A8D-997F11947756}" presName="Name18" presStyleLbl="sibTrans2D1" presStyleIdx="1" presStyleCnt="3" custAng="20878624" custScaleX="89992" custScaleY="76261" custLinFactNeighborX="16252" custLinFactNeighborY="-14245"/>
      <dgm:spPr/>
    </dgm:pt>
    <dgm:pt modelId="{C1746A34-9A3A-48E6-9443-804CFE074C88}" type="pres">
      <dgm:prSet presAssocID="{4D335155-9006-4550-9689-32609D95F83C}" presName="composite1" presStyleCnt="0"/>
      <dgm:spPr/>
    </dgm:pt>
    <dgm:pt modelId="{8178FB40-248F-4C0A-B579-A24F8B66F2AF}" type="pres">
      <dgm:prSet presAssocID="{4D335155-9006-4550-9689-32609D95F83C}" presName="dummyNode1" presStyleLbl="node1" presStyleIdx="1" presStyleCnt="4"/>
      <dgm:spPr/>
    </dgm:pt>
    <dgm:pt modelId="{484C8AAF-8189-4EA7-B8B6-E5193FAE937D}" type="pres">
      <dgm:prSet presAssocID="{4D335155-9006-4550-9689-32609D95F83C}" presName="childNode1" presStyleLbl="bgAcc1" presStyleIdx="2" presStyleCnt="4" custScaleX="125807" custScaleY="222101">
        <dgm:presLayoutVars>
          <dgm:bulletEnabled val="1"/>
        </dgm:presLayoutVars>
      </dgm:prSet>
      <dgm:spPr/>
    </dgm:pt>
    <dgm:pt modelId="{C29D8DE8-1804-4847-9E7C-C76F5FEAEED9}" type="pres">
      <dgm:prSet presAssocID="{4D335155-9006-4550-9689-32609D95F83C}" presName="childNode1tx" presStyleLbl="bgAcc1" presStyleIdx="2" presStyleCnt="4">
        <dgm:presLayoutVars>
          <dgm:bulletEnabled val="1"/>
        </dgm:presLayoutVars>
      </dgm:prSet>
      <dgm:spPr/>
    </dgm:pt>
    <dgm:pt modelId="{F31200C1-9E67-4E0A-964E-F61647397F7B}" type="pres">
      <dgm:prSet presAssocID="{4D335155-9006-4550-9689-32609D95F83C}" presName="parentNode1" presStyleLbl="node1" presStyleIdx="2" presStyleCnt="4" custLinFactY="59550" custLinFactNeighborX="-9924" custLinFactNeighborY="100000">
        <dgm:presLayoutVars>
          <dgm:chMax val="1"/>
          <dgm:bulletEnabled val="1"/>
        </dgm:presLayoutVars>
      </dgm:prSet>
      <dgm:spPr/>
    </dgm:pt>
    <dgm:pt modelId="{A5221278-9C4A-4856-B459-F42B0B649FEB}" type="pres">
      <dgm:prSet presAssocID="{4D335155-9006-4550-9689-32609D95F83C}" presName="connSite1" presStyleCnt="0"/>
      <dgm:spPr/>
    </dgm:pt>
    <dgm:pt modelId="{46B33E7E-47E2-4C43-ACB0-55A28171D05D}" type="pres">
      <dgm:prSet presAssocID="{C8D86C14-8FB8-49F6-B7CE-BC85DC2689C5}" presName="Name9" presStyleLbl="sibTrans2D1" presStyleIdx="2" presStyleCnt="3" custAng="1669517" custLinFactNeighborX="12108" custLinFactNeighborY="16664"/>
      <dgm:spPr/>
    </dgm:pt>
    <dgm:pt modelId="{CA24ADC2-B68C-4F1D-AC54-9C2D0C2B6706}" type="pres">
      <dgm:prSet presAssocID="{E5303803-37F6-4A91-9130-DBD91932D6C0}" presName="composite2" presStyleCnt="0"/>
      <dgm:spPr/>
    </dgm:pt>
    <dgm:pt modelId="{1B3E0653-45E3-40A0-9F52-59CAAA160752}" type="pres">
      <dgm:prSet presAssocID="{E5303803-37F6-4A91-9130-DBD91932D6C0}" presName="dummyNode2" presStyleLbl="node1" presStyleIdx="2" presStyleCnt="4"/>
      <dgm:spPr/>
    </dgm:pt>
    <dgm:pt modelId="{62F2BD2C-6B1D-448E-BBEA-605E56BC4EE8}" type="pres">
      <dgm:prSet presAssocID="{E5303803-37F6-4A91-9130-DBD91932D6C0}" presName="childNode2" presStyleLbl="bgAcc1" presStyleIdx="3" presStyleCnt="4" custScaleX="116748" custScaleY="267686" custLinFactNeighborX="-2441" custLinFactNeighborY="-14421">
        <dgm:presLayoutVars>
          <dgm:bulletEnabled val="1"/>
        </dgm:presLayoutVars>
      </dgm:prSet>
      <dgm:spPr/>
    </dgm:pt>
    <dgm:pt modelId="{9CE5FFCA-DBF3-46E0-936A-86A98C1F9367}" type="pres">
      <dgm:prSet presAssocID="{E5303803-37F6-4A91-9130-DBD91932D6C0}" presName="childNode2tx" presStyleLbl="bgAcc1" presStyleIdx="3" presStyleCnt="4">
        <dgm:presLayoutVars>
          <dgm:bulletEnabled val="1"/>
        </dgm:presLayoutVars>
      </dgm:prSet>
      <dgm:spPr/>
    </dgm:pt>
    <dgm:pt modelId="{9F1471B0-A4BC-46B9-AC43-08B993629F06}" type="pres">
      <dgm:prSet presAssocID="{E5303803-37F6-4A91-9130-DBD91932D6C0}" presName="parentNode2" presStyleLbl="node1" presStyleIdx="3" presStyleCnt="4" custLinFactY="-97461" custLinFactNeighborX="-3844" custLinFactNeighborY="-100000">
        <dgm:presLayoutVars>
          <dgm:chMax val="0"/>
          <dgm:bulletEnabled val="1"/>
        </dgm:presLayoutVars>
      </dgm:prSet>
      <dgm:spPr/>
    </dgm:pt>
    <dgm:pt modelId="{527D86AC-6BF5-4FB7-84D8-C369B687AD86}" type="pres">
      <dgm:prSet presAssocID="{E5303803-37F6-4A91-9130-DBD91932D6C0}" presName="connSite2" presStyleCnt="0"/>
      <dgm:spPr/>
    </dgm:pt>
  </dgm:ptLst>
  <dgm:cxnLst>
    <dgm:cxn modelId="{75D8A702-38BE-4503-BEBF-D5677F80CE8B}" type="presOf" srcId="{92312329-80E5-4555-ADEB-616379951068}" destId="{256CBCDA-6F2E-4CAF-B11A-849DA20F731C}" srcOrd="1" destOrd="4" presId="urn:microsoft.com/office/officeart/2005/8/layout/hProcess4"/>
    <dgm:cxn modelId="{FBF36104-C3E5-4B9B-8B04-F3A023C99371}" type="presOf" srcId="{48DD69E7-3B3C-4865-97B4-6E0446D91BA5}" destId="{ABED04ED-B5BD-4BC2-8269-97E18A8E8A5E}" srcOrd="1" destOrd="8" presId="urn:microsoft.com/office/officeart/2005/8/layout/hProcess4"/>
    <dgm:cxn modelId="{AC26DF04-0841-4DEC-AB41-A7BD43F1BFB2}" srcId="{E7185D8A-83E8-48A1-BE59-D462B472D83D}" destId="{E5303803-37F6-4A91-9130-DBD91932D6C0}" srcOrd="3" destOrd="0" parTransId="{EAC3FEBF-D841-4E43-A7AC-F139BF76AA5E}" sibTransId="{21EC86CB-43D9-472F-B6BE-D7BBA358DD0A}"/>
    <dgm:cxn modelId="{444C5505-8D97-4B04-8C89-2F7A63C8E900}" srcId="{4DD645D5-F224-42E1-9EAB-6BA69F1D0E5D}" destId="{DC5F7C4F-388A-46B6-B98B-63962CD103F8}" srcOrd="2" destOrd="0" parTransId="{0B8D1AAC-792B-4053-BAA5-E79057038180}" sibTransId="{D9950241-C36F-47FE-B881-CB9D5B4D9FFA}"/>
    <dgm:cxn modelId="{019BE907-8D6C-44CC-A7AB-09DFBCE71081}" type="presOf" srcId="{6DAA302D-B8EA-4227-BA5B-25FA9D8F1E51}" destId="{9CE5FFCA-DBF3-46E0-936A-86A98C1F9367}" srcOrd="1" destOrd="2" presId="urn:microsoft.com/office/officeart/2005/8/layout/hProcess4"/>
    <dgm:cxn modelId="{996CCC0F-7DAB-46B0-813D-DB8770CF9E2F}" type="presOf" srcId="{E2389EF3-9BF3-4D36-A665-97D05C61EBF1}" destId="{62F2BD2C-6B1D-448E-BBEA-605E56BC4EE8}" srcOrd="0" destOrd="1" presId="urn:microsoft.com/office/officeart/2005/8/layout/hProcess4"/>
    <dgm:cxn modelId="{8DDE7110-B96D-4893-96AC-2EE31FA851A0}" type="presOf" srcId="{13A61E4A-FAC5-4FC6-AA58-31FB299BDE00}" destId="{ABED04ED-B5BD-4BC2-8269-97E18A8E8A5E}" srcOrd="1" destOrd="7" presId="urn:microsoft.com/office/officeart/2005/8/layout/hProcess4"/>
    <dgm:cxn modelId="{A6B1B911-7536-4569-AAEF-565A5BFCC786}" type="presOf" srcId="{7606D3B7-37E0-402F-8A8D-997F11947756}" destId="{AC2DAFF8-B9E5-44D4-8C2E-B1631612FB1A}" srcOrd="0" destOrd="0" presId="urn:microsoft.com/office/officeart/2005/8/layout/hProcess4"/>
    <dgm:cxn modelId="{088BEE16-3238-46D1-A20D-235709098D60}" type="presOf" srcId="{E2389EF3-9BF3-4D36-A665-97D05C61EBF1}" destId="{9CE5FFCA-DBF3-46E0-936A-86A98C1F9367}" srcOrd="1" destOrd="1" presId="urn:microsoft.com/office/officeart/2005/8/layout/hProcess4"/>
    <dgm:cxn modelId="{2525021B-D9E7-4D2A-B486-58CA5D4A0FEE}" type="presOf" srcId="{87D1324A-30A8-476A-B010-02991C47EAFE}" destId="{9CE5FFCA-DBF3-46E0-936A-86A98C1F9367}" srcOrd="1" destOrd="3" presId="urn:microsoft.com/office/officeart/2005/8/layout/hProcess4"/>
    <dgm:cxn modelId="{F97B1523-2366-47A5-95E4-B0D65720F960}" type="presOf" srcId="{82709FC6-2B83-4427-A945-DCC60C26C9AA}" destId="{62F2BD2C-6B1D-448E-BBEA-605E56BC4EE8}" srcOrd="0" destOrd="7" presId="urn:microsoft.com/office/officeart/2005/8/layout/hProcess4"/>
    <dgm:cxn modelId="{294A9726-D4CB-4CF4-B6AC-40B915C42450}" srcId="{B810A59C-2ED9-40F9-855E-507A913341BA}" destId="{7F53C21C-A688-4762-8544-FB117C0E8652}" srcOrd="0" destOrd="0" parTransId="{A28A4041-C6AC-4E92-85D6-94FD59861C3F}" sibTransId="{3446C439-DA33-4C68-A328-DA1542DA7D74}"/>
    <dgm:cxn modelId="{A9723429-A177-4F74-8A11-A840B4AC288B}" type="presOf" srcId="{F8CAFF28-3C13-41FB-B2A5-4F6F1E5D5BEF}" destId="{C29D8DE8-1804-4847-9E7C-C76F5FEAEED9}" srcOrd="1" destOrd="4" presId="urn:microsoft.com/office/officeart/2005/8/layout/hProcess4"/>
    <dgm:cxn modelId="{47E37A2A-3AE0-4736-B350-00D9EC687D83}" srcId="{4D335155-9006-4550-9689-32609D95F83C}" destId="{585E52CB-292A-41B7-8D3A-4621F97D0D2C}" srcOrd="1" destOrd="0" parTransId="{323B429D-5099-4C31-A91E-3A3906E37314}" sibTransId="{91A3DFD3-F239-4B50-9A62-3D99EA018E2A}"/>
    <dgm:cxn modelId="{71EE2A2B-FA95-41A8-B482-7FFBA41D1AE9}" type="presOf" srcId="{ABBBD857-9AF6-4625-8C67-A8EC4FB9D5B6}" destId="{2AA32626-9E46-4FA7-B186-24645BC04497}" srcOrd="0" destOrd="1" presId="urn:microsoft.com/office/officeart/2005/8/layout/hProcess4"/>
    <dgm:cxn modelId="{E89FB72C-2E58-466B-828F-2FF7B1C6ECE2}" type="presOf" srcId="{0EAE8193-C0A6-4A90-8798-D93916BBB113}" destId="{BC33F221-B91A-4FF5-98C6-8D340D299AA4}" srcOrd="0" destOrd="9" presId="urn:microsoft.com/office/officeart/2005/8/layout/hProcess4"/>
    <dgm:cxn modelId="{C8763632-01C8-4A09-B19E-733765019406}" type="presOf" srcId="{B810A59C-2ED9-40F9-855E-507A913341BA}" destId="{AE6B8153-4F69-4122-A337-D3BD65EDA2AC}" srcOrd="0" destOrd="0" presId="urn:microsoft.com/office/officeart/2005/8/layout/hProcess4"/>
    <dgm:cxn modelId="{0C983936-EF70-4B7C-B8F1-11125FDB5D0B}" type="presOf" srcId="{2A777166-D3DB-48AB-BEDA-CE1695E4CB90}" destId="{BC33F221-B91A-4FF5-98C6-8D340D299AA4}" srcOrd="0" destOrd="10" presId="urn:microsoft.com/office/officeart/2005/8/layout/hProcess4"/>
    <dgm:cxn modelId="{CA807E36-4758-4BC3-B02E-7C8A32E06FE3}" srcId="{E7185D8A-83E8-48A1-BE59-D462B472D83D}" destId="{16F36E53-D248-41BE-9853-81CF410A3FF9}" srcOrd="0" destOrd="0" parTransId="{E574E591-1DAB-4DE8-A814-E365E3452AA6}" sibTransId="{A5E87FF6-FEBA-472B-A593-D311569FCAEA}"/>
    <dgm:cxn modelId="{4EEDAB36-EE38-459B-B316-9E9D54419DCE}" type="presOf" srcId="{6745DE47-3E3C-44CA-B310-1D63860139AD}" destId="{2AA32626-9E46-4FA7-B186-24645BC04497}" srcOrd="0" destOrd="0" presId="urn:microsoft.com/office/officeart/2005/8/layout/hProcess4"/>
    <dgm:cxn modelId="{EE23933A-A20E-44DB-98B1-FF4D55F96272}" type="presOf" srcId="{F5B18972-265B-4BDD-9655-640FB351F1CB}" destId="{484C8AAF-8189-4EA7-B8B6-E5193FAE937D}" srcOrd="0" destOrd="8" presId="urn:microsoft.com/office/officeart/2005/8/layout/hProcess4"/>
    <dgm:cxn modelId="{EEAEDA3B-41A8-4D47-B168-380D6AB12647}" type="presOf" srcId="{9546C83C-B1EA-401D-9818-83C79FBEC24E}" destId="{484C8AAF-8189-4EA7-B8B6-E5193FAE937D}" srcOrd="0" destOrd="7" presId="urn:microsoft.com/office/officeart/2005/8/layout/hProcess4"/>
    <dgm:cxn modelId="{4FF0DE3B-2EB4-41C3-9723-18899DF4552D}" type="presOf" srcId="{A5E87FF6-FEBA-472B-A593-D311569FCAEA}" destId="{7D4066B1-884C-4435-BAF0-BBCED6080029}" srcOrd="0" destOrd="0" presId="urn:microsoft.com/office/officeart/2005/8/layout/hProcess4"/>
    <dgm:cxn modelId="{BAD13E3C-B39B-47C9-8626-1135E87EA6F3}" type="presOf" srcId="{4B49E822-25FD-4B34-8C39-C5332DD7BAD8}" destId="{484C8AAF-8189-4EA7-B8B6-E5193FAE937D}" srcOrd="0" destOrd="2" presId="urn:microsoft.com/office/officeart/2005/8/layout/hProcess4"/>
    <dgm:cxn modelId="{8257493F-4628-4D81-8303-F0D0ECDF7D45}" type="presOf" srcId="{49C0FE7F-6F21-49E3-AF02-91E8C6F2256C}" destId="{62F2BD2C-6B1D-448E-BBEA-605E56BC4EE8}" srcOrd="0" destOrd="5" presId="urn:microsoft.com/office/officeart/2005/8/layout/hProcess4"/>
    <dgm:cxn modelId="{9883AD3F-E69B-4088-8388-22A30D19ABBA}" srcId="{6745DE47-3E3C-44CA-B310-1D63860139AD}" destId="{D4E7611E-2A1A-4A58-A4CC-BA84AEE1BD82}" srcOrd="6" destOrd="0" parTransId="{A7C21051-ACA4-40D0-B797-857C861C477B}" sibTransId="{074F6DB2-C3CA-4CB2-8153-2ABBD91736B9}"/>
    <dgm:cxn modelId="{F12DB65B-5549-41F4-A0D3-02F03BD9AD41}" srcId="{16F36E53-D248-41BE-9853-81CF410A3FF9}" destId="{6745DE47-3E3C-44CA-B310-1D63860139AD}" srcOrd="0" destOrd="0" parTransId="{158774F5-0363-480D-9124-BA6E09301616}" sibTransId="{C967967E-9B5D-45EC-BC09-76D27C0B020B}"/>
    <dgm:cxn modelId="{69D57B5E-7916-4E7D-AB32-519A23887223}" srcId="{585E52CB-292A-41B7-8D3A-4621F97D0D2C}" destId="{F8CAFF28-3C13-41FB-B2A5-4F6F1E5D5BEF}" srcOrd="0" destOrd="0" parTransId="{B95E5B20-37DF-4C74-BB45-80303470B9F4}" sibTransId="{3E47C1B7-27DF-4106-891E-A7201877784E}"/>
    <dgm:cxn modelId="{84E6E25E-F3A6-4765-9FE7-617B696F2944}" type="presOf" srcId="{DE1FE191-EC48-4BE0-B474-EAF4A3A7DAFE}" destId="{ABED04ED-B5BD-4BC2-8269-97E18A8E8A5E}" srcOrd="1" destOrd="1" presId="urn:microsoft.com/office/officeart/2005/8/layout/hProcess4"/>
    <dgm:cxn modelId="{6829585F-4D52-4C6D-82A1-BBDC38904DCD}" type="presOf" srcId="{4DD645D5-F224-42E1-9EAB-6BA69F1D0E5D}" destId="{ABED04ED-B5BD-4BC2-8269-97E18A8E8A5E}" srcOrd="1" destOrd="2" presId="urn:microsoft.com/office/officeart/2005/8/layout/hProcess4"/>
    <dgm:cxn modelId="{27C5CC60-E3FC-4394-957A-B3B41B8165BE}" type="presOf" srcId="{D4E7611E-2A1A-4A58-A4CC-BA84AEE1BD82}" destId="{256CBCDA-6F2E-4CAF-B11A-849DA20F731C}" srcOrd="1" destOrd="7" presId="urn:microsoft.com/office/officeart/2005/8/layout/hProcess4"/>
    <dgm:cxn modelId="{BEAF5E61-7DB2-4C4B-8E98-039F223C599D}" srcId="{7F53C21C-A688-4762-8544-FB117C0E8652}" destId="{0EAE8193-C0A6-4A90-8798-D93916BBB113}" srcOrd="2" destOrd="0" parTransId="{10121EC6-DC80-48E5-AC62-E806BECC3941}" sibTransId="{419B3497-9F60-48DB-8400-53476C1DA259}"/>
    <dgm:cxn modelId="{57714162-F184-49EE-98F1-7178099D09B3}" type="presOf" srcId="{BB59A94E-B775-429C-9117-5C8CEDF82AB9}" destId="{BC33F221-B91A-4FF5-98C6-8D340D299AA4}" srcOrd="0" destOrd="6" presId="urn:microsoft.com/office/officeart/2005/8/layout/hProcess4"/>
    <dgm:cxn modelId="{5B6B6643-3558-4BDD-AE75-01AC0C54741C}" type="presOf" srcId="{7F53C21C-A688-4762-8544-FB117C0E8652}" destId="{ABED04ED-B5BD-4BC2-8269-97E18A8E8A5E}" srcOrd="1" destOrd="0" presId="urn:microsoft.com/office/officeart/2005/8/layout/hProcess4"/>
    <dgm:cxn modelId="{ADDC5263-8AB3-43F9-BDC5-04825C58D401}" type="presOf" srcId="{39D58DFB-FF5B-475C-ACD2-796ADA23BF32}" destId="{9CE5FFCA-DBF3-46E0-936A-86A98C1F9367}" srcOrd="1" destOrd="6" presId="urn:microsoft.com/office/officeart/2005/8/layout/hProcess4"/>
    <dgm:cxn modelId="{1B377E64-F59D-450F-8DCB-02CC10FC6EE4}" srcId="{DC5F7C4F-388A-46B6-B98B-63962CD103F8}" destId="{48DD69E7-3B3C-4865-97B4-6E0446D91BA5}" srcOrd="2" destOrd="0" parTransId="{46CFE3A3-4CA9-464B-B143-34205C92C1F7}" sibTransId="{154EDA1A-2390-4BC5-8B8F-1F31DED5778B}"/>
    <dgm:cxn modelId="{FBD32345-3B40-4249-875B-5082E0C4CE2C}" type="presOf" srcId="{44C5E566-73C5-4D9E-8F70-E0B85CDB673F}" destId="{256CBCDA-6F2E-4CAF-B11A-849DA20F731C}" srcOrd="1" destOrd="5" presId="urn:microsoft.com/office/officeart/2005/8/layout/hProcess4"/>
    <dgm:cxn modelId="{B5530E47-3580-45E7-81CD-6589AE212989}" type="presOf" srcId="{4B49E822-25FD-4B34-8C39-C5332DD7BAD8}" destId="{C29D8DE8-1804-4847-9E7C-C76F5FEAEED9}" srcOrd="1" destOrd="2" presId="urn:microsoft.com/office/officeart/2005/8/layout/hProcess4"/>
    <dgm:cxn modelId="{B0DA8D47-BFA9-4AC9-AA54-7F8E1FB6C8FD}" type="presOf" srcId="{BB59A94E-B775-429C-9117-5C8CEDF82AB9}" destId="{ABED04ED-B5BD-4BC2-8269-97E18A8E8A5E}" srcOrd="1" destOrd="6" presId="urn:microsoft.com/office/officeart/2005/8/layout/hProcess4"/>
    <dgm:cxn modelId="{BC27B647-824A-4AF4-878B-949BFB049917}" srcId="{4DD645D5-F224-42E1-9EAB-6BA69F1D0E5D}" destId="{964F8ECE-E79C-4C20-8E20-B7F6A4F7B36F}" srcOrd="0" destOrd="0" parTransId="{4DDAB1D9-62B3-4239-B215-3F7A252921A7}" sibTransId="{19AAF492-BE04-4135-BA37-5D112466BFB7}"/>
    <dgm:cxn modelId="{999DBD67-3F64-4AC7-B71A-A42D77D4CE0F}" type="presOf" srcId="{86B0F984-B908-43CF-84F1-DBEFB81A20BB}" destId="{9CE5FFCA-DBF3-46E0-936A-86A98C1F9367}" srcOrd="1" destOrd="0" presId="urn:microsoft.com/office/officeart/2005/8/layout/hProcess4"/>
    <dgm:cxn modelId="{B6CBFB49-710F-4155-9AD5-11D29B6FBA84}" type="presOf" srcId="{9546C83C-B1EA-401D-9818-83C79FBEC24E}" destId="{C29D8DE8-1804-4847-9E7C-C76F5FEAEED9}" srcOrd="1" destOrd="7" presId="urn:microsoft.com/office/officeart/2005/8/layout/hProcess4"/>
    <dgm:cxn modelId="{F99CDC4A-A6A1-438B-BA20-2A7A482A5B51}" srcId="{E7185D8A-83E8-48A1-BE59-D462B472D83D}" destId="{B810A59C-2ED9-40F9-855E-507A913341BA}" srcOrd="1" destOrd="0" parTransId="{1A1756A1-B255-45E2-A2EC-4260E151A8E0}" sibTransId="{7606D3B7-37E0-402F-8A8D-997F11947756}"/>
    <dgm:cxn modelId="{A4E8F64A-8F3C-481E-8716-614986C87DF9}" type="presOf" srcId="{16F36E53-D248-41BE-9853-81CF410A3FF9}" destId="{3FB99A87-03B8-4182-A2AA-C31F78332CC3}" srcOrd="0" destOrd="0" presId="urn:microsoft.com/office/officeart/2005/8/layout/hProcess4"/>
    <dgm:cxn modelId="{E0902C4C-4839-44E6-B6E2-3B234490E5F3}" srcId="{B810A59C-2ED9-40F9-855E-507A913341BA}" destId="{2A777166-D3DB-48AB-BEDA-CE1695E4CB90}" srcOrd="1" destOrd="0" parTransId="{F1F8D054-08E2-4233-A807-4021C347D01A}" sibTransId="{3A519961-A317-46DE-BE4F-697111E1A5A0}"/>
    <dgm:cxn modelId="{BD63676D-4767-4436-95CA-F7DAFE25BEE1}" type="presOf" srcId="{48DD69E7-3B3C-4865-97B4-6E0446D91BA5}" destId="{BC33F221-B91A-4FF5-98C6-8D340D299AA4}" srcOrd="0" destOrd="8" presId="urn:microsoft.com/office/officeart/2005/8/layout/hProcess4"/>
    <dgm:cxn modelId="{5B30FA6D-8E7C-4E7F-8763-99D7147EDB8B}" type="presOf" srcId="{FEC8BDB1-A016-4AE7-8B23-D03652A84C0D}" destId="{484C8AAF-8189-4EA7-B8B6-E5193FAE937D}" srcOrd="0" destOrd="6" presId="urn:microsoft.com/office/officeart/2005/8/layout/hProcess4"/>
    <dgm:cxn modelId="{B559A350-E26B-4D2D-974F-C1DE5153DAC5}" srcId="{585E52CB-292A-41B7-8D3A-4621F97D0D2C}" destId="{1251780E-7E1D-48B4-B966-37A4F356E26B}" srcOrd="1" destOrd="0" parTransId="{163D4588-D3A9-4AA3-8650-9DA37C0654DD}" sibTransId="{51ECFC5B-974C-4A09-9FD9-05FA50C926F9}"/>
    <dgm:cxn modelId="{F2A8E852-69E0-42EE-AC67-56E2F145861F}" type="presOf" srcId="{44C5E566-73C5-4D9E-8F70-E0B85CDB673F}" destId="{2AA32626-9E46-4FA7-B186-24645BC04497}" srcOrd="0" destOrd="5" presId="urn:microsoft.com/office/officeart/2005/8/layout/hProcess4"/>
    <dgm:cxn modelId="{E0EC3C54-3A3D-4ECE-987A-2FB36CACF40D}" srcId="{E5303803-37F6-4A91-9130-DBD91932D6C0}" destId="{39D58DFB-FF5B-475C-ACD2-796ADA23BF32}" srcOrd="1" destOrd="0" parTransId="{F191A95A-6B81-42E9-BE5F-23F952553F49}" sibTransId="{19846EBC-1879-4B88-A6A8-30641239600B}"/>
    <dgm:cxn modelId="{47369276-CA46-49B3-8C98-68222A29908C}" srcId="{4D335155-9006-4550-9689-32609D95F83C}" destId="{F5B18972-265B-4BDD-9655-640FB351F1CB}" srcOrd="3" destOrd="0" parTransId="{6F962B75-0A16-40B8-9195-49C3506437AE}" sibTransId="{13A0FB27-1750-4A55-86B4-03D67552D132}"/>
    <dgm:cxn modelId="{FD640A59-2C7C-4C52-89C4-6D5E3FD2408A}" type="presOf" srcId="{2A777166-D3DB-48AB-BEDA-CE1695E4CB90}" destId="{ABED04ED-B5BD-4BC2-8269-97E18A8E8A5E}" srcOrd="1" destOrd="10" presId="urn:microsoft.com/office/officeart/2005/8/layout/hProcess4"/>
    <dgm:cxn modelId="{14EC3479-2AE8-48BF-9991-FC864196DC7A}" type="presOf" srcId="{0EAE8193-C0A6-4A90-8798-D93916BBB113}" destId="{ABED04ED-B5BD-4BC2-8269-97E18A8E8A5E}" srcOrd="1" destOrd="9" presId="urn:microsoft.com/office/officeart/2005/8/layout/hProcess4"/>
    <dgm:cxn modelId="{E8D86B7A-4C63-4F17-A651-D363A0C9FD70}" type="presOf" srcId="{39D58DFB-FF5B-475C-ACD2-796ADA23BF32}" destId="{62F2BD2C-6B1D-448E-BBEA-605E56BC4EE8}" srcOrd="0" destOrd="6" presId="urn:microsoft.com/office/officeart/2005/8/layout/hProcess4"/>
    <dgm:cxn modelId="{61D3347C-AFC6-4DF1-A56D-5063472CF340}" srcId="{FEC8BDB1-A016-4AE7-8B23-D03652A84C0D}" destId="{9546C83C-B1EA-401D-9818-83C79FBEC24E}" srcOrd="0" destOrd="0" parTransId="{FAC64B1E-3FA6-4EE9-866F-6DC5F37A4769}" sibTransId="{B69639C9-81D5-4B1D-88AC-FF389668758B}"/>
    <dgm:cxn modelId="{AC4FC77C-66C4-459F-9406-BF7C4BFE4CF8}" type="presOf" srcId="{DE1FE191-EC48-4BE0-B474-EAF4A3A7DAFE}" destId="{BC33F221-B91A-4FF5-98C6-8D340D299AA4}" srcOrd="0" destOrd="1" presId="urn:microsoft.com/office/officeart/2005/8/layout/hProcess4"/>
    <dgm:cxn modelId="{3C94D77C-3277-4DBD-8B27-AA08262036CD}" srcId="{0D9DFAF8-EAEE-4387-A012-C11A6D1D0A21}" destId="{4B49E822-25FD-4B34-8C39-C5332DD7BAD8}" srcOrd="1" destOrd="0" parTransId="{DC1D1364-5DBB-4FC3-A3B6-BF332731F3F0}" sibTransId="{25DD5815-30FF-4601-A61F-76ECA99CCB47}"/>
    <dgm:cxn modelId="{CADD377D-CDEE-4540-A4C7-A53D8B7135D5}" type="presOf" srcId="{585E52CB-292A-41B7-8D3A-4621F97D0D2C}" destId="{484C8AAF-8189-4EA7-B8B6-E5193FAE937D}" srcOrd="0" destOrd="3" presId="urn:microsoft.com/office/officeart/2005/8/layout/hProcess4"/>
    <dgm:cxn modelId="{0C92E881-2FEE-4B1C-9EF6-AA4B3C29125F}" srcId="{6745DE47-3E3C-44CA-B310-1D63860139AD}" destId="{44C5E566-73C5-4D9E-8F70-E0B85CDB673F}" srcOrd="4" destOrd="0" parTransId="{0F605FFC-3917-4280-973C-2C8E069C0E3D}" sibTransId="{43596892-868D-4890-B3E9-8C7D552C9629}"/>
    <dgm:cxn modelId="{37FE1685-187C-4510-A041-F01FAC72363E}" type="presOf" srcId="{92B5E51A-A77F-4CD8-AC15-34EB0EFAEA75}" destId="{256CBCDA-6F2E-4CAF-B11A-849DA20F731C}" srcOrd="1" destOrd="2" presId="urn:microsoft.com/office/officeart/2005/8/layout/hProcess4"/>
    <dgm:cxn modelId="{94744E86-8796-48EC-92C1-008673E247F9}" type="presOf" srcId="{86B0F984-B908-43CF-84F1-DBEFB81A20BB}" destId="{62F2BD2C-6B1D-448E-BBEA-605E56BC4EE8}" srcOrd="0" destOrd="0" presId="urn:microsoft.com/office/officeart/2005/8/layout/hProcess4"/>
    <dgm:cxn modelId="{C9AEC286-F945-4319-AE63-B2CC0DA8125A}" type="presOf" srcId="{5AB2F872-098D-4AFF-AEB4-0F11AFFA3219}" destId="{256CBCDA-6F2E-4CAF-B11A-849DA20F731C}" srcOrd="1" destOrd="6" presId="urn:microsoft.com/office/officeart/2005/8/layout/hProcess4"/>
    <dgm:cxn modelId="{B967DF87-EB3F-48F1-9F95-8FE81B54F8D7}" srcId="{E5303803-37F6-4A91-9130-DBD91932D6C0}" destId="{82709FC6-2B83-4427-A945-DCC60C26C9AA}" srcOrd="2" destOrd="0" parTransId="{FC5CC7AE-88C6-41BE-8702-AB7B8C082295}" sibTransId="{607338D2-E5F9-4482-8CF6-95469CBD20F2}"/>
    <dgm:cxn modelId="{9301C788-64AC-42E2-BFE4-9787EB2C8055}" type="presOf" srcId="{E7185D8A-83E8-48A1-BE59-D462B472D83D}" destId="{AAD505B8-6D22-4DEA-83A5-0E1E8AF44C0F}" srcOrd="0" destOrd="0" presId="urn:microsoft.com/office/officeart/2005/8/layout/hProcess4"/>
    <dgm:cxn modelId="{50DBC78A-FABE-4F9E-B323-934920019BC7}" srcId="{7F53C21C-A688-4762-8544-FB117C0E8652}" destId="{4DD645D5-F224-42E1-9EAB-6BA69F1D0E5D}" srcOrd="1" destOrd="0" parTransId="{94823496-8F60-400E-BC26-66CBC9B3CD45}" sibTransId="{E568198D-4D28-46F9-B757-7F62ACCF439F}"/>
    <dgm:cxn modelId="{5259408D-252F-48AB-A4D8-EFA847D15F31}" type="presOf" srcId="{49C0FE7F-6F21-49E3-AF02-91E8C6F2256C}" destId="{9CE5FFCA-DBF3-46E0-936A-86A98C1F9367}" srcOrd="1" destOrd="5" presId="urn:microsoft.com/office/officeart/2005/8/layout/hProcess4"/>
    <dgm:cxn modelId="{5A264B8D-360D-4D7D-B3CC-8E7BCED79AC0}" srcId="{4DD645D5-F224-42E1-9EAB-6BA69F1D0E5D}" destId="{836D2918-B956-41E1-BC78-0F77ECEF2B13}" srcOrd="1" destOrd="0" parTransId="{2E4779F4-CDAF-4741-A800-1E35862B267D}" sibTransId="{B980D880-7092-4AB7-BE22-F47C40066BD7}"/>
    <dgm:cxn modelId="{4C9E8B8D-0E72-4BCA-924C-B9D00AF0E7D8}" type="presOf" srcId="{6DAA302D-B8EA-4227-BA5B-25FA9D8F1E51}" destId="{62F2BD2C-6B1D-448E-BBEA-605E56BC4EE8}" srcOrd="0" destOrd="2" presId="urn:microsoft.com/office/officeart/2005/8/layout/hProcess4"/>
    <dgm:cxn modelId="{50A96A8E-3B20-4181-AF4B-5EF1A209D29F}" type="presOf" srcId="{95B46BE7-2142-43CA-8DDD-F5C7B69EB2A3}" destId="{484C8AAF-8189-4EA7-B8B6-E5193FAE937D}" srcOrd="0" destOrd="1" presId="urn:microsoft.com/office/officeart/2005/8/layout/hProcess4"/>
    <dgm:cxn modelId="{9E108B96-A390-4A6C-8537-11E22738F6C7}" srcId="{4D335155-9006-4550-9689-32609D95F83C}" destId="{FEC8BDB1-A016-4AE7-8B23-D03652A84C0D}" srcOrd="2" destOrd="0" parTransId="{CF4FF209-C8E7-4953-827C-23C54DF24330}" sibTransId="{DB5DF505-87B8-4BB1-BA12-E54DF87F4AF5}"/>
    <dgm:cxn modelId="{3C482A97-D09A-43D6-8726-C8A743D28981}" srcId="{E7185D8A-83E8-48A1-BE59-D462B472D83D}" destId="{4D335155-9006-4550-9689-32609D95F83C}" srcOrd="2" destOrd="0" parTransId="{92833C1D-C6FB-4BAC-8729-9CFCC8D06CFD}" sibTransId="{C8D86C14-8FB8-49F6-B7CE-BC85DC2689C5}"/>
    <dgm:cxn modelId="{7A494A98-793A-4AD7-9B91-7E2D80453C6F}" type="presOf" srcId="{4D335155-9006-4550-9689-32609D95F83C}" destId="{F31200C1-9E67-4E0A-964E-F61647397F7B}" srcOrd="0" destOrd="0" presId="urn:microsoft.com/office/officeart/2005/8/layout/hProcess4"/>
    <dgm:cxn modelId="{2CD8AB9B-F434-49D7-B2CF-88E83C85A731}" type="presOf" srcId="{DC5F7C4F-388A-46B6-B98B-63962CD103F8}" destId="{ABED04ED-B5BD-4BC2-8269-97E18A8E8A5E}" srcOrd="1" destOrd="5" presId="urn:microsoft.com/office/officeart/2005/8/layout/hProcess4"/>
    <dgm:cxn modelId="{40AA839E-86FA-45F8-8246-78A5C4D28DEF}" type="presOf" srcId="{0D9DFAF8-EAEE-4387-A012-C11A6D1D0A21}" destId="{C29D8DE8-1804-4847-9E7C-C76F5FEAEED9}" srcOrd="1" destOrd="0" presId="urn:microsoft.com/office/officeart/2005/8/layout/hProcess4"/>
    <dgm:cxn modelId="{6350ECA2-CAAD-4542-91E3-7247BAE58931}" type="presOf" srcId="{5AB2F872-098D-4AFF-AEB4-0F11AFFA3219}" destId="{2AA32626-9E46-4FA7-B186-24645BC04497}" srcOrd="0" destOrd="6" presId="urn:microsoft.com/office/officeart/2005/8/layout/hProcess4"/>
    <dgm:cxn modelId="{40EC5EA4-DA52-42C0-B6F7-28FE6A1E7747}" srcId="{6745DE47-3E3C-44CA-B310-1D63860139AD}" destId="{ABBBD857-9AF6-4625-8C67-A8EC4FB9D5B6}" srcOrd="0" destOrd="0" parTransId="{AC00DEBE-B402-42EA-8A85-12E6F9497854}" sibTransId="{0601571C-D152-4554-B630-0AD7054C8ED9}"/>
    <dgm:cxn modelId="{340451A6-0D75-45B8-86C9-C9A89B1F5BB9}" type="presOf" srcId="{758AB558-0576-49D3-B6F9-95A5375DFA00}" destId="{9CE5FFCA-DBF3-46E0-936A-86A98C1F9367}" srcOrd="1" destOrd="4" presId="urn:microsoft.com/office/officeart/2005/8/layout/hProcess4"/>
    <dgm:cxn modelId="{7B7EB2A6-6952-40B6-99D2-E765452915AD}" type="presOf" srcId="{92B5E51A-A77F-4CD8-AC15-34EB0EFAEA75}" destId="{2AA32626-9E46-4FA7-B186-24645BC04497}" srcOrd="0" destOrd="2" presId="urn:microsoft.com/office/officeart/2005/8/layout/hProcess4"/>
    <dgm:cxn modelId="{9859C4A8-A5FB-4DD7-B6C2-E54BF5E84FEE}" srcId="{86B0F984-B908-43CF-84F1-DBEFB81A20BB}" destId="{49C0FE7F-6F21-49E3-AF02-91E8C6F2256C}" srcOrd="4" destOrd="0" parTransId="{E4B27918-7B77-4F31-9FA3-9D92D4D5DEB8}" sibTransId="{4D9BE9B2-3946-4558-86BF-356C997C45C6}"/>
    <dgm:cxn modelId="{947E4EA9-0E96-4B9E-8799-B7829E04CC6E}" srcId="{6745DE47-3E3C-44CA-B310-1D63860139AD}" destId="{A492D811-6C2D-4965-A5C6-AC7FA87AF71F}" srcOrd="2" destOrd="0" parTransId="{214CE98A-7BFB-4A47-811A-883A8ACAEAED}" sibTransId="{B7D958C8-0A2C-4980-96DF-A305CCE58598}"/>
    <dgm:cxn modelId="{6C2DDEA9-5D3F-4A7C-8476-193DCC361286}" type="presOf" srcId="{964F8ECE-E79C-4C20-8E20-B7F6A4F7B36F}" destId="{ABED04ED-B5BD-4BC2-8269-97E18A8E8A5E}" srcOrd="1" destOrd="3" presId="urn:microsoft.com/office/officeart/2005/8/layout/hProcess4"/>
    <dgm:cxn modelId="{0C1393AA-3780-4E8A-A86F-5117723A7DE1}" type="presOf" srcId="{C8D86C14-8FB8-49F6-B7CE-BC85DC2689C5}" destId="{46B33E7E-47E2-4C43-ACB0-55A28171D05D}" srcOrd="0" destOrd="0" presId="urn:microsoft.com/office/officeart/2005/8/layout/hProcess4"/>
    <dgm:cxn modelId="{C9BCACAB-26F6-48B3-BF1F-4311A19BB800}" srcId="{86B0F984-B908-43CF-84F1-DBEFB81A20BB}" destId="{6DAA302D-B8EA-4227-BA5B-25FA9D8F1E51}" srcOrd="1" destOrd="0" parTransId="{171364AD-C5C8-48B6-A002-56C33A872AC7}" sibTransId="{2CECA7AE-A3C2-4BE3-82AC-984F8AF1C18C}"/>
    <dgm:cxn modelId="{7A33D9AD-8696-4612-BC91-9A013CAE2FE0}" type="presOf" srcId="{A492D811-6C2D-4965-A5C6-AC7FA87AF71F}" destId="{2AA32626-9E46-4FA7-B186-24645BC04497}" srcOrd="0" destOrd="3" presId="urn:microsoft.com/office/officeart/2005/8/layout/hProcess4"/>
    <dgm:cxn modelId="{DB1981B0-6777-4150-A988-442786DE55D4}" type="presOf" srcId="{D4E7611E-2A1A-4A58-A4CC-BA84AEE1BD82}" destId="{2AA32626-9E46-4FA7-B186-24645BC04497}" srcOrd="0" destOrd="7" presId="urn:microsoft.com/office/officeart/2005/8/layout/hProcess4"/>
    <dgm:cxn modelId="{58E55FB1-AE3B-417B-BD4C-4D6664CF804A}" srcId="{6745DE47-3E3C-44CA-B310-1D63860139AD}" destId="{92B5E51A-A77F-4CD8-AC15-34EB0EFAEA75}" srcOrd="1" destOrd="0" parTransId="{DEB26612-6128-49EA-BC70-6DB493B743C0}" sibTransId="{E3B88CCA-5F3A-46E9-9BD8-0F526BF885D3}"/>
    <dgm:cxn modelId="{E3FCD4B1-D350-4845-982C-D62BCFC0F727}" type="presOf" srcId="{836D2918-B956-41E1-BC78-0F77ECEF2B13}" destId="{BC33F221-B91A-4FF5-98C6-8D340D299AA4}" srcOrd="0" destOrd="4" presId="urn:microsoft.com/office/officeart/2005/8/layout/hProcess4"/>
    <dgm:cxn modelId="{04BBF7B2-3813-4DC3-9DFF-C9B2AECD0462}" srcId="{DC5F7C4F-388A-46B6-B98B-63962CD103F8}" destId="{13A61E4A-FAC5-4FC6-AA58-31FB299BDE00}" srcOrd="1" destOrd="0" parTransId="{FCE419BA-50BD-4DAA-AA38-E0F348CFC23D}" sibTransId="{FC184E76-B7F0-4141-BC62-B58DAF7885C0}"/>
    <dgm:cxn modelId="{69135BB4-195D-4C41-8846-1220520CE2F7}" type="presOf" srcId="{585E52CB-292A-41B7-8D3A-4621F97D0D2C}" destId="{C29D8DE8-1804-4847-9E7C-C76F5FEAEED9}" srcOrd="1" destOrd="3" presId="urn:microsoft.com/office/officeart/2005/8/layout/hProcess4"/>
    <dgm:cxn modelId="{FA9DF5B4-9897-4CE8-8264-E2056B01B459}" type="presOf" srcId="{758AB558-0576-49D3-B6F9-95A5375DFA00}" destId="{62F2BD2C-6B1D-448E-BBEA-605E56BC4EE8}" srcOrd="0" destOrd="4" presId="urn:microsoft.com/office/officeart/2005/8/layout/hProcess4"/>
    <dgm:cxn modelId="{E58C2EB6-BA35-4DCF-B090-D1567EC86CEE}" type="presOf" srcId="{DC5F7C4F-388A-46B6-B98B-63962CD103F8}" destId="{BC33F221-B91A-4FF5-98C6-8D340D299AA4}" srcOrd="0" destOrd="5" presId="urn:microsoft.com/office/officeart/2005/8/layout/hProcess4"/>
    <dgm:cxn modelId="{71E94FB7-D77F-48F2-8AE6-3F2C7CF79B09}" type="presOf" srcId="{82709FC6-2B83-4427-A945-DCC60C26C9AA}" destId="{9CE5FFCA-DBF3-46E0-936A-86A98C1F9367}" srcOrd="1" destOrd="7" presId="urn:microsoft.com/office/officeart/2005/8/layout/hProcess4"/>
    <dgm:cxn modelId="{9C4C58B8-3A39-4D19-BA42-3810A94C1AD5}" type="presOf" srcId="{836D2918-B956-41E1-BC78-0F77ECEF2B13}" destId="{ABED04ED-B5BD-4BC2-8269-97E18A8E8A5E}" srcOrd="1" destOrd="4" presId="urn:microsoft.com/office/officeart/2005/8/layout/hProcess4"/>
    <dgm:cxn modelId="{C5D86DBB-67B6-49BA-9A8B-569005F32EFC}" srcId="{4D335155-9006-4550-9689-32609D95F83C}" destId="{0D9DFAF8-EAEE-4387-A012-C11A6D1D0A21}" srcOrd="0" destOrd="0" parTransId="{4E0CD0AB-77CC-4FC4-A946-28DC3F1D275F}" sibTransId="{DFD551AC-4E5E-4CBC-B298-4F94C4928DA3}"/>
    <dgm:cxn modelId="{F108D8BC-7C55-4F16-91D2-3FE923B16F91}" type="presOf" srcId="{ABBBD857-9AF6-4625-8C67-A8EC4FB9D5B6}" destId="{256CBCDA-6F2E-4CAF-B11A-849DA20F731C}" srcOrd="1" destOrd="1" presId="urn:microsoft.com/office/officeart/2005/8/layout/hProcess4"/>
    <dgm:cxn modelId="{AB6AB7BD-7F62-4A88-B396-CDDDF769CCA8}" type="presOf" srcId="{A492D811-6C2D-4965-A5C6-AC7FA87AF71F}" destId="{256CBCDA-6F2E-4CAF-B11A-849DA20F731C}" srcOrd="1" destOrd="3" presId="urn:microsoft.com/office/officeart/2005/8/layout/hProcess4"/>
    <dgm:cxn modelId="{A3E606CA-4C19-486F-9955-367ABFA1A2C0}" srcId="{86B0F984-B908-43CF-84F1-DBEFB81A20BB}" destId="{E2389EF3-9BF3-4D36-A665-97D05C61EBF1}" srcOrd="0" destOrd="0" parTransId="{B447C089-EA6A-4797-8C36-1AB48F70618D}" sibTransId="{83941682-A05C-4FBD-8ED0-2C066F958553}"/>
    <dgm:cxn modelId="{32BB16CE-B911-4FCD-BCCB-5B665D72C95D}" type="presOf" srcId="{4DD645D5-F224-42E1-9EAB-6BA69F1D0E5D}" destId="{BC33F221-B91A-4FF5-98C6-8D340D299AA4}" srcOrd="0" destOrd="2" presId="urn:microsoft.com/office/officeart/2005/8/layout/hProcess4"/>
    <dgm:cxn modelId="{26D32BCE-B166-444C-8065-AB9872A39526}" type="presOf" srcId="{964F8ECE-E79C-4C20-8E20-B7F6A4F7B36F}" destId="{BC33F221-B91A-4FF5-98C6-8D340D299AA4}" srcOrd="0" destOrd="3" presId="urn:microsoft.com/office/officeart/2005/8/layout/hProcess4"/>
    <dgm:cxn modelId="{1C99C2D0-B8B3-4DED-9D6B-193416DA57D6}" type="presOf" srcId="{1251780E-7E1D-48B4-B966-37A4F356E26B}" destId="{484C8AAF-8189-4EA7-B8B6-E5193FAE937D}" srcOrd="0" destOrd="5" presId="urn:microsoft.com/office/officeart/2005/8/layout/hProcess4"/>
    <dgm:cxn modelId="{51F902D1-2AE0-423E-A008-C83576AA484C}" srcId="{E5303803-37F6-4A91-9130-DBD91932D6C0}" destId="{86B0F984-B908-43CF-84F1-DBEFB81A20BB}" srcOrd="0" destOrd="0" parTransId="{D8A5A386-C221-4F46-98D7-18B597F61887}" sibTransId="{22678C34-EAAD-4104-820A-5D5FCDDB8003}"/>
    <dgm:cxn modelId="{C8607CD1-9607-4B5A-804D-DFDA0FF2B309}" srcId="{6745DE47-3E3C-44CA-B310-1D63860139AD}" destId="{92312329-80E5-4555-ADEB-616379951068}" srcOrd="3" destOrd="0" parTransId="{D14BBB5E-67AC-439D-B403-F0C15BF5FE8A}" sibTransId="{2EF1B488-F6CB-42AB-BC65-4FAB53DB4C36}"/>
    <dgm:cxn modelId="{74A8DCD1-8AFA-4CBD-825A-FB29C41FE56D}" type="presOf" srcId="{0D9DFAF8-EAEE-4387-A012-C11A6D1D0A21}" destId="{484C8AAF-8189-4EA7-B8B6-E5193FAE937D}" srcOrd="0" destOrd="0" presId="urn:microsoft.com/office/officeart/2005/8/layout/hProcess4"/>
    <dgm:cxn modelId="{3AD652D2-9A45-48F3-8445-198C780BCFAA}" type="presOf" srcId="{92312329-80E5-4555-ADEB-616379951068}" destId="{2AA32626-9E46-4FA7-B186-24645BC04497}" srcOrd="0" destOrd="4" presId="urn:microsoft.com/office/officeart/2005/8/layout/hProcess4"/>
    <dgm:cxn modelId="{ADF6AFD3-58C4-4D32-940B-DA82615E7482}" srcId="{86B0F984-B908-43CF-84F1-DBEFB81A20BB}" destId="{758AB558-0576-49D3-B6F9-95A5375DFA00}" srcOrd="3" destOrd="0" parTransId="{27C5B6DF-F04F-4657-B732-71DA84DC20F2}" sibTransId="{7D252E8A-E748-4044-A159-4DD3E6EB5D50}"/>
    <dgm:cxn modelId="{1476C7D3-F96D-42E7-8C49-5F2F0D637D2A}" srcId="{7F53C21C-A688-4762-8544-FB117C0E8652}" destId="{DE1FE191-EC48-4BE0-B474-EAF4A3A7DAFE}" srcOrd="0" destOrd="0" parTransId="{425EC082-77BA-4F34-A0F5-D4051319B1EE}" sibTransId="{D77002A9-54D7-494B-989C-2389AF1172A9}"/>
    <dgm:cxn modelId="{14A38FD6-7644-47F7-A460-57C83120FAE8}" type="presOf" srcId="{6745DE47-3E3C-44CA-B310-1D63860139AD}" destId="{256CBCDA-6F2E-4CAF-B11A-849DA20F731C}" srcOrd="1" destOrd="0" presId="urn:microsoft.com/office/officeart/2005/8/layout/hProcess4"/>
    <dgm:cxn modelId="{11B4FFD7-AEAD-4EEB-A400-A2EF9DDC4BAD}" srcId="{6745DE47-3E3C-44CA-B310-1D63860139AD}" destId="{5AB2F872-098D-4AFF-AEB4-0F11AFFA3219}" srcOrd="5" destOrd="0" parTransId="{7DAD27CA-FC88-449A-AA1F-411C09540864}" sibTransId="{6D88A3CC-6D87-495A-9D62-A66ACC15C340}"/>
    <dgm:cxn modelId="{615886D9-FF55-45B4-9998-A994C93DFA8F}" type="presOf" srcId="{7F53C21C-A688-4762-8544-FB117C0E8652}" destId="{BC33F221-B91A-4FF5-98C6-8D340D299AA4}" srcOrd="0" destOrd="0" presId="urn:microsoft.com/office/officeart/2005/8/layout/hProcess4"/>
    <dgm:cxn modelId="{B3C307DD-B51B-4A0C-954D-F87DAA3C71A0}" type="presOf" srcId="{95B46BE7-2142-43CA-8DDD-F5C7B69EB2A3}" destId="{C29D8DE8-1804-4847-9E7C-C76F5FEAEED9}" srcOrd="1" destOrd="1" presId="urn:microsoft.com/office/officeart/2005/8/layout/hProcess4"/>
    <dgm:cxn modelId="{CD970BDF-8DC0-4908-91F5-DFA01F9E1EFA}" srcId="{DC5F7C4F-388A-46B6-B98B-63962CD103F8}" destId="{BB59A94E-B775-429C-9117-5C8CEDF82AB9}" srcOrd="0" destOrd="0" parTransId="{633A5B98-A17A-49EA-AE69-7DF30D8D6CF4}" sibTransId="{A3466102-2F66-4C6A-9A5A-3F4D0FDD0436}"/>
    <dgm:cxn modelId="{E41B16E2-2008-4361-960F-D8C71EA5F117}" type="presOf" srcId="{13A61E4A-FAC5-4FC6-AA58-31FB299BDE00}" destId="{BC33F221-B91A-4FF5-98C6-8D340D299AA4}" srcOrd="0" destOrd="7" presId="urn:microsoft.com/office/officeart/2005/8/layout/hProcess4"/>
    <dgm:cxn modelId="{B89EA3E2-29FC-4CBE-A435-8954B0C0BF6B}" type="presOf" srcId="{F5B18972-265B-4BDD-9655-640FB351F1CB}" destId="{C29D8DE8-1804-4847-9E7C-C76F5FEAEED9}" srcOrd="1" destOrd="8" presId="urn:microsoft.com/office/officeart/2005/8/layout/hProcess4"/>
    <dgm:cxn modelId="{EB293DE4-90BE-4A95-9564-A299317988A5}" type="presOf" srcId="{FEC8BDB1-A016-4AE7-8B23-D03652A84C0D}" destId="{C29D8DE8-1804-4847-9E7C-C76F5FEAEED9}" srcOrd="1" destOrd="6" presId="urn:microsoft.com/office/officeart/2005/8/layout/hProcess4"/>
    <dgm:cxn modelId="{15AAD5E8-CC66-4865-90EC-61601813101D}" type="presOf" srcId="{F8CAFF28-3C13-41FB-B2A5-4F6F1E5D5BEF}" destId="{484C8AAF-8189-4EA7-B8B6-E5193FAE937D}" srcOrd="0" destOrd="4" presId="urn:microsoft.com/office/officeart/2005/8/layout/hProcess4"/>
    <dgm:cxn modelId="{B80D51ED-8395-4434-B6D3-D3E3C8C4288D}" type="presOf" srcId="{1251780E-7E1D-48B4-B966-37A4F356E26B}" destId="{C29D8DE8-1804-4847-9E7C-C76F5FEAEED9}" srcOrd="1" destOrd="5" presId="urn:microsoft.com/office/officeart/2005/8/layout/hProcess4"/>
    <dgm:cxn modelId="{A0331EF5-BCB3-4A98-A68C-492A9BCF3511}" srcId="{0D9DFAF8-EAEE-4387-A012-C11A6D1D0A21}" destId="{95B46BE7-2142-43CA-8DDD-F5C7B69EB2A3}" srcOrd="0" destOrd="0" parTransId="{58E20209-A559-44AE-AFF0-4C42EA80F5F6}" sibTransId="{07C46BD7-7DB1-41F8-8DD7-DF2E9BB5CA12}"/>
    <dgm:cxn modelId="{3E86C5F8-4C8A-4AC5-BDF9-94E4BA1653D1}" type="presOf" srcId="{87D1324A-30A8-476A-B010-02991C47EAFE}" destId="{62F2BD2C-6B1D-448E-BBEA-605E56BC4EE8}" srcOrd="0" destOrd="3" presId="urn:microsoft.com/office/officeart/2005/8/layout/hProcess4"/>
    <dgm:cxn modelId="{569290FB-364B-46AD-891E-A76A83D7A14E}" type="presOf" srcId="{E5303803-37F6-4A91-9130-DBD91932D6C0}" destId="{9F1471B0-A4BC-46B9-AC43-08B993629F06}" srcOrd="0" destOrd="0" presId="urn:microsoft.com/office/officeart/2005/8/layout/hProcess4"/>
    <dgm:cxn modelId="{6FF52EFC-1BF1-4DB2-8B0F-1BE3CFBA95A1}" srcId="{86B0F984-B908-43CF-84F1-DBEFB81A20BB}" destId="{87D1324A-30A8-476A-B010-02991C47EAFE}" srcOrd="2" destOrd="0" parTransId="{9294F73B-D663-4ED1-89C1-A632E079624C}" sibTransId="{FCB46B4E-BBEA-44C0-8670-643596832358}"/>
    <dgm:cxn modelId="{9306EBBA-01E3-424D-AC4B-D812E200FA34}" type="presParOf" srcId="{AAD505B8-6D22-4DEA-83A5-0E1E8AF44C0F}" destId="{B42CC807-B5A8-40C8-B57F-B78569B9D7B9}" srcOrd="0" destOrd="0" presId="urn:microsoft.com/office/officeart/2005/8/layout/hProcess4"/>
    <dgm:cxn modelId="{FD8933E9-5485-4658-BE9A-B4F2CC653830}" type="presParOf" srcId="{AAD505B8-6D22-4DEA-83A5-0E1E8AF44C0F}" destId="{CAF4E05E-82DC-4156-9CF3-1FBC1DF36F1F}" srcOrd="1" destOrd="0" presId="urn:microsoft.com/office/officeart/2005/8/layout/hProcess4"/>
    <dgm:cxn modelId="{8C05C9EB-BE5F-4E84-8C5E-2D76A283B4A1}" type="presParOf" srcId="{AAD505B8-6D22-4DEA-83A5-0E1E8AF44C0F}" destId="{2AB6F2FC-866C-41E5-A7B8-1C6E1BC6C0BE}" srcOrd="2" destOrd="0" presId="urn:microsoft.com/office/officeart/2005/8/layout/hProcess4"/>
    <dgm:cxn modelId="{F7B0CD1E-BFDE-4355-BDEE-3E16CC8D1645}" type="presParOf" srcId="{2AB6F2FC-866C-41E5-A7B8-1C6E1BC6C0BE}" destId="{61B16B89-207E-4201-B6F9-600ECDB75413}" srcOrd="0" destOrd="0" presId="urn:microsoft.com/office/officeart/2005/8/layout/hProcess4"/>
    <dgm:cxn modelId="{53BC7B33-E015-46A3-BDBA-69F6F1294772}" type="presParOf" srcId="{61B16B89-207E-4201-B6F9-600ECDB75413}" destId="{D440CF23-9310-48E1-A5B6-614549C4684E}" srcOrd="0" destOrd="0" presId="urn:microsoft.com/office/officeart/2005/8/layout/hProcess4"/>
    <dgm:cxn modelId="{A71575FE-F048-46E6-9875-0681AE4CB568}" type="presParOf" srcId="{61B16B89-207E-4201-B6F9-600ECDB75413}" destId="{2AA32626-9E46-4FA7-B186-24645BC04497}" srcOrd="1" destOrd="0" presId="urn:microsoft.com/office/officeart/2005/8/layout/hProcess4"/>
    <dgm:cxn modelId="{495354D0-37E3-428A-92B2-6F6FD2EFD3C9}" type="presParOf" srcId="{61B16B89-207E-4201-B6F9-600ECDB75413}" destId="{256CBCDA-6F2E-4CAF-B11A-849DA20F731C}" srcOrd="2" destOrd="0" presId="urn:microsoft.com/office/officeart/2005/8/layout/hProcess4"/>
    <dgm:cxn modelId="{E64C64C4-5F2A-49F1-B8AA-BE7A160D7FE4}" type="presParOf" srcId="{61B16B89-207E-4201-B6F9-600ECDB75413}" destId="{3FB99A87-03B8-4182-A2AA-C31F78332CC3}" srcOrd="3" destOrd="0" presId="urn:microsoft.com/office/officeart/2005/8/layout/hProcess4"/>
    <dgm:cxn modelId="{FAB61FF6-34D0-4884-B1DD-B3CD8C906853}" type="presParOf" srcId="{61B16B89-207E-4201-B6F9-600ECDB75413}" destId="{EDEE682F-DD66-435E-93A2-5433F2EECAC4}" srcOrd="4" destOrd="0" presId="urn:microsoft.com/office/officeart/2005/8/layout/hProcess4"/>
    <dgm:cxn modelId="{81C31D6E-5F9E-462B-BDE7-CF2D3D74F77E}" type="presParOf" srcId="{2AB6F2FC-866C-41E5-A7B8-1C6E1BC6C0BE}" destId="{7D4066B1-884C-4435-BAF0-BBCED6080029}" srcOrd="1" destOrd="0" presId="urn:microsoft.com/office/officeart/2005/8/layout/hProcess4"/>
    <dgm:cxn modelId="{85008FA7-8A92-418B-A48F-5A5464624B89}" type="presParOf" srcId="{2AB6F2FC-866C-41E5-A7B8-1C6E1BC6C0BE}" destId="{EB5E2271-322E-4696-A810-8B56D6DDDA00}" srcOrd="2" destOrd="0" presId="urn:microsoft.com/office/officeart/2005/8/layout/hProcess4"/>
    <dgm:cxn modelId="{5D531D67-F48F-43D4-A564-03FD3C8A57CF}" type="presParOf" srcId="{EB5E2271-322E-4696-A810-8B56D6DDDA00}" destId="{6E6C457F-BFE5-4011-85DE-92E57584C90F}" srcOrd="0" destOrd="0" presId="urn:microsoft.com/office/officeart/2005/8/layout/hProcess4"/>
    <dgm:cxn modelId="{22B2B5D8-3241-4C5B-BF35-A8DAC1C61A8E}" type="presParOf" srcId="{EB5E2271-322E-4696-A810-8B56D6DDDA00}" destId="{BC33F221-B91A-4FF5-98C6-8D340D299AA4}" srcOrd="1" destOrd="0" presId="urn:microsoft.com/office/officeart/2005/8/layout/hProcess4"/>
    <dgm:cxn modelId="{C525934D-1EF1-4180-A235-6FF4039428A7}" type="presParOf" srcId="{EB5E2271-322E-4696-A810-8B56D6DDDA00}" destId="{ABED04ED-B5BD-4BC2-8269-97E18A8E8A5E}" srcOrd="2" destOrd="0" presId="urn:microsoft.com/office/officeart/2005/8/layout/hProcess4"/>
    <dgm:cxn modelId="{4B5B0F04-DA79-4C60-BFD7-7063A286AD23}" type="presParOf" srcId="{EB5E2271-322E-4696-A810-8B56D6DDDA00}" destId="{AE6B8153-4F69-4122-A337-D3BD65EDA2AC}" srcOrd="3" destOrd="0" presId="urn:microsoft.com/office/officeart/2005/8/layout/hProcess4"/>
    <dgm:cxn modelId="{F0938504-BA6E-4826-AB37-2051B15674BD}" type="presParOf" srcId="{EB5E2271-322E-4696-A810-8B56D6DDDA00}" destId="{5E53FB2F-13CE-4573-B6FE-35FF7F48D819}" srcOrd="4" destOrd="0" presId="urn:microsoft.com/office/officeart/2005/8/layout/hProcess4"/>
    <dgm:cxn modelId="{808A7366-CC63-4047-ABA9-3760567A7C7D}" type="presParOf" srcId="{2AB6F2FC-866C-41E5-A7B8-1C6E1BC6C0BE}" destId="{AC2DAFF8-B9E5-44D4-8C2E-B1631612FB1A}" srcOrd="3" destOrd="0" presId="urn:microsoft.com/office/officeart/2005/8/layout/hProcess4"/>
    <dgm:cxn modelId="{BE811AE1-7BEE-4B80-B9ED-835DB334E3DF}" type="presParOf" srcId="{2AB6F2FC-866C-41E5-A7B8-1C6E1BC6C0BE}" destId="{C1746A34-9A3A-48E6-9443-804CFE074C88}" srcOrd="4" destOrd="0" presId="urn:microsoft.com/office/officeart/2005/8/layout/hProcess4"/>
    <dgm:cxn modelId="{0A68C032-C1C8-4F44-A3EB-EEEF591B1A7F}" type="presParOf" srcId="{C1746A34-9A3A-48E6-9443-804CFE074C88}" destId="{8178FB40-248F-4C0A-B579-A24F8B66F2AF}" srcOrd="0" destOrd="0" presId="urn:microsoft.com/office/officeart/2005/8/layout/hProcess4"/>
    <dgm:cxn modelId="{81CB51BD-7928-4BA1-A308-D8C6990EFD92}" type="presParOf" srcId="{C1746A34-9A3A-48E6-9443-804CFE074C88}" destId="{484C8AAF-8189-4EA7-B8B6-E5193FAE937D}" srcOrd="1" destOrd="0" presId="urn:microsoft.com/office/officeart/2005/8/layout/hProcess4"/>
    <dgm:cxn modelId="{8174F53F-5C4F-49C9-B840-E849412B47FB}" type="presParOf" srcId="{C1746A34-9A3A-48E6-9443-804CFE074C88}" destId="{C29D8DE8-1804-4847-9E7C-C76F5FEAEED9}" srcOrd="2" destOrd="0" presId="urn:microsoft.com/office/officeart/2005/8/layout/hProcess4"/>
    <dgm:cxn modelId="{9E6CE560-E38E-459E-BCC6-0C12C3EC329E}" type="presParOf" srcId="{C1746A34-9A3A-48E6-9443-804CFE074C88}" destId="{F31200C1-9E67-4E0A-964E-F61647397F7B}" srcOrd="3" destOrd="0" presId="urn:microsoft.com/office/officeart/2005/8/layout/hProcess4"/>
    <dgm:cxn modelId="{9C85A00D-7066-40B2-B689-777107C3AF84}" type="presParOf" srcId="{C1746A34-9A3A-48E6-9443-804CFE074C88}" destId="{A5221278-9C4A-4856-B459-F42B0B649FEB}" srcOrd="4" destOrd="0" presId="urn:microsoft.com/office/officeart/2005/8/layout/hProcess4"/>
    <dgm:cxn modelId="{E2043820-3988-48ED-9AC1-CAA564D7425E}" type="presParOf" srcId="{2AB6F2FC-866C-41E5-A7B8-1C6E1BC6C0BE}" destId="{46B33E7E-47E2-4C43-ACB0-55A28171D05D}" srcOrd="5" destOrd="0" presId="urn:microsoft.com/office/officeart/2005/8/layout/hProcess4"/>
    <dgm:cxn modelId="{3DD34926-B285-4E61-ADA1-AA3CC50E626D}" type="presParOf" srcId="{2AB6F2FC-866C-41E5-A7B8-1C6E1BC6C0BE}" destId="{CA24ADC2-B68C-4F1D-AC54-9C2D0C2B6706}" srcOrd="6" destOrd="0" presId="urn:microsoft.com/office/officeart/2005/8/layout/hProcess4"/>
    <dgm:cxn modelId="{152E7AC2-7AC8-423A-8425-ADE53469BADC}" type="presParOf" srcId="{CA24ADC2-B68C-4F1D-AC54-9C2D0C2B6706}" destId="{1B3E0653-45E3-40A0-9F52-59CAAA160752}" srcOrd="0" destOrd="0" presId="urn:microsoft.com/office/officeart/2005/8/layout/hProcess4"/>
    <dgm:cxn modelId="{C699FB6C-84C4-48C6-8350-CCBE84679776}" type="presParOf" srcId="{CA24ADC2-B68C-4F1D-AC54-9C2D0C2B6706}" destId="{62F2BD2C-6B1D-448E-BBEA-605E56BC4EE8}" srcOrd="1" destOrd="0" presId="urn:microsoft.com/office/officeart/2005/8/layout/hProcess4"/>
    <dgm:cxn modelId="{A8C353F5-3311-4DFE-95D7-8CC89A7F0EE9}" type="presParOf" srcId="{CA24ADC2-B68C-4F1D-AC54-9C2D0C2B6706}" destId="{9CE5FFCA-DBF3-46E0-936A-86A98C1F9367}" srcOrd="2" destOrd="0" presId="urn:microsoft.com/office/officeart/2005/8/layout/hProcess4"/>
    <dgm:cxn modelId="{6C8A581E-C50D-4FB7-BF52-8C2FE8D351F6}" type="presParOf" srcId="{CA24ADC2-B68C-4F1D-AC54-9C2D0C2B6706}" destId="{9F1471B0-A4BC-46B9-AC43-08B993629F06}" srcOrd="3" destOrd="0" presId="urn:microsoft.com/office/officeart/2005/8/layout/hProcess4"/>
    <dgm:cxn modelId="{83FCE01D-4185-42A5-85A1-B298F8454DA0}" type="presParOf" srcId="{CA24ADC2-B68C-4F1D-AC54-9C2D0C2B6706}" destId="{527D86AC-6BF5-4FB7-84D8-C369B687AD8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32626-9E46-4FA7-B186-24645BC04497}">
      <dsp:nvSpPr>
        <dsp:cNvPr id="0" name=""/>
        <dsp:cNvSpPr/>
      </dsp:nvSpPr>
      <dsp:spPr>
        <a:xfrm>
          <a:off x="219927" y="663197"/>
          <a:ext cx="2353152" cy="49845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Loading and Counter at  DC Plant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Loading Guide (must  tally and acknowledged by  WHSE Checker)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Shipment Document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Sales Invoices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Attachments (DDR/ DN/Cover Letter)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Aux (Mano/ RMR or RTV)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Pallet Docket  and </a:t>
          </a:r>
          <a:r>
            <a:rPr lang="en-US" sz="1600" b="0" kern="1200" dirty="0" err="1"/>
            <a:t>Notif</a:t>
          </a:r>
          <a:r>
            <a:rPr lang="en-US" sz="1600" b="0" kern="1200" dirty="0"/>
            <a:t> Form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Abloy Lock for </a:t>
          </a:r>
          <a:r>
            <a:rPr lang="en-US" sz="1600" b="0" kern="1200" dirty="0" err="1"/>
            <a:t>Waltermart</a:t>
          </a:r>
          <a:r>
            <a:rPr lang="en-US" sz="1600" b="0" kern="1200" dirty="0"/>
            <a:t> Outlets</a:t>
          </a:r>
        </a:p>
      </dsp:txBody>
      <dsp:txXfrm>
        <a:off x="288848" y="732118"/>
        <a:ext cx="2215310" cy="3778600"/>
      </dsp:txXfrm>
    </dsp:sp>
    <dsp:sp modelId="{7D4066B1-884C-4435-BAF0-BBCED6080029}">
      <dsp:nvSpPr>
        <dsp:cNvPr id="0" name=""/>
        <dsp:cNvSpPr/>
      </dsp:nvSpPr>
      <dsp:spPr>
        <a:xfrm rot="2099961">
          <a:off x="1126951" y="3718848"/>
          <a:ext cx="3127393" cy="3127393"/>
        </a:xfrm>
        <a:prstGeom prst="leftCircularArrow">
          <a:avLst>
            <a:gd name="adj1" fmla="val 2346"/>
            <a:gd name="adj2" fmla="val 283372"/>
            <a:gd name="adj3" fmla="val 21353148"/>
            <a:gd name="adj4" fmla="val 6718755"/>
            <a:gd name="adj5" fmla="val 27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99A87-03B8-4182-A2AA-C31F78332CC3}">
      <dsp:nvSpPr>
        <dsp:cNvPr id="0" name=""/>
        <dsp:cNvSpPr/>
      </dsp:nvSpPr>
      <dsp:spPr>
        <a:xfrm>
          <a:off x="665338" y="5162284"/>
          <a:ext cx="2076037" cy="82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Operation (Principal’s DC)</a:t>
          </a:r>
        </a:p>
      </dsp:txBody>
      <dsp:txXfrm>
        <a:off x="689518" y="5186464"/>
        <a:ext cx="2027677" cy="777211"/>
      </dsp:txXfrm>
    </dsp:sp>
    <dsp:sp modelId="{BC33F221-B91A-4FF5-98C6-8D340D299AA4}">
      <dsp:nvSpPr>
        <dsp:cNvPr id="0" name=""/>
        <dsp:cNvSpPr/>
      </dsp:nvSpPr>
      <dsp:spPr>
        <a:xfrm>
          <a:off x="2851880" y="124623"/>
          <a:ext cx="2759163" cy="5711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After  UNLOADING Process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Report to  Coordinator (w/ or without Discrepancy)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Take Photo’s of the ff Docs and send to  FB Messenger  of the corresponding plate # </a:t>
          </a:r>
          <a:r>
            <a:rPr lang="en-US" sz="1500" b="1" kern="1200" dirty="0"/>
            <a:t>for validation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Sales invoices/ DN/ Cover Letter w/ Stamp and Sign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DDR fully filled out for DT Accounts</a:t>
          </a:r>
        </a:p>
        <a:p>
          <a:pPr marL="342900" lvl="3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Docs from Different Store: </a:t>
          </a:r>
        </a:p>
        <a:p>
          <a:pPr marL="457200" lvl="4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GRS/ RAR / GR &amp; PO (sign) </a:t>
          </a:r>
        </a:p>
        <a:p>
          <a:pPr marL="457200" lvl="4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GRN / RR/  (Stamp &amp; Sign) </a:t>
          </a:r>
        </a:p>
        <a:p>
          <a:pPr marL="457200" lvl="4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/>
            <a:t>Copy  of RDR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b="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</dsp:txBody>
      <dsp:txXfrm>
        <a:off x="2932693" y="1429396"/>
        <a:ext cx="2597537" cy="4326226"/>
      </dsp:txXfrm>
    </dsp:sp>
    <dsp:sp modelId="{AC2DAFF8-B9E5-44D4-8C2E-B1631612FB1A}">
      <dsp:nvSpPr>
        <dsp:cNvPr id="0" name=""/>
        <dsp:cNvSpPr/>
      </dsp:nvSpPr>
      <dsp:spPr>
        <a:xfrm rot="20878624">
          <a:off x="4633593" y="115573"/>
          <a:ext cx="3178951" cy="2693906"/>
        </a:xfrm>
        <a:prstGeom prst="circularArrow">
          <a:avLst>
            <a:gd name="adj1" fmla="val 2077"/>
            <a:gd name="adj2" fmla="val 249328"/>
            <a:gd name="adj3" fmla="val 21494435"/>
            <a:gd name="adj4" fmla="val 14494785"/>
            <a:gd name="adj5" fmla="val 242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B8153-4F69-4122-A337-D3BD65EDA2AC}">
      <dsp:nvSpPr>
        <dsp:cNvPr id="0" name=""/>
        <dsp:cNvSpPr/>
      </dsp:nvSpPr>
      <dsp:spPr>
        <a:xfrm>
          <a:off x="3808171" y="482272"/>
          <a:ext cx="2076037" cy="82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POD (FB Messenger and Store Location)</a:t>
          </a:r>
        </a:p>
      </dsp:txBody>
      <dsp:txXfrm>
        <a:off x="3832351" y="506452"/>
        <a:ext cx="2027677" cy="777211"/>
      </dsp:txXfrm>
    </dsp:sp>
    <dsp:sp modelId="{484C8AAF-8189-4EA7-B8B6-E5193FAE937D}">
      <dsp:nvSpPr>
        <dsp:cNvPr id="0" name=""/>
        <dsp:cNvSpPr/>
      </dsp:nvSpPr>
      <dsp:spPr>
        <a:xfrm>
          <a:off x="6111628" y="1289795"/>
          <a:ext cx="2938276" cy="42784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Delivery  with Discrepancy (Short/ Returned rejected items)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RDA = if items returned passed in WHSE Quality  Assurance Checking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SDA =  Short  delivery or items did NOT  PASSED in WHSE QA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Pallet Returned/ Abloy (Walter)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Shipdoc</a:t>
          </a:r>
          <a:r>
            <a:rPr lang="en-US" sz="1600" kern="1200" dirty="0"/>
            <a:t> with stamp and sign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Pallet  Forms with complete stamp and 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6197687" y="1375854"/>
        <a:ext cx="2766158" cy="3189487"/>
      </dsp:txXfrm>
    </dsp:sp>
    <dsp:sp modelId="{46B33E7E-47E2-4C43-ACB0-55A28171D05D}">
      <dsp:nvSpPr>
        <dsp:cNvPr id="0" name=""/>
        <dsp:cNvSpPr/>
      </dsp:nvSpPr>
      <dsp:spPr>
        <a:xfrm rot="1669517">
          <a:off x="7212038" y="3480273"/>
          <a:ext cx="3492687" cy="3492687"/>
        </a:xfrm>
        <a:prstGeom prst="leftCircularArrow">
          <a:avLst>
            <a:gd name="adj1" fmla="val 2101"/>
            <a:gd name="adj2" fmla="val 252306"/>
            <a:gd name="adj3" fmla="val 57576"/>
            <a:gd name="adj4" fmla="val 7054249"/>
            <a:gd name="adj5" fmla="val 245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200C1-9E67-4E0A-964E-F61647397F7B}">
      <dsp:nvSpPr>
        <dsp:cNvPr id="0" name=""/>
        <dsp:cNvSpPr/>
      </dsp:nvSpPr>
      <dsp:spPr>
        <a:xfrm>
          <a:off x="6725978" y="5296580"/>
          <a:ext cx="2076037" cy="82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Operation (Principal’s DC)</a:t>
          </a:r>
          <a:endParaRPr lang="en-US" sz="1800" kern="1200" dirty="0"/>
        </a:p>
      </dsp:txBody>
      <dsp:txXfrm>
        <a:off x="6750158" y="5320760"/>
        <a:ext cx="2027677" cy="777211"/>
      </dsp:txXfrm>
    </dsp:sp>
    <dsp:sp modelId="{62F2BD2C-6B1D-448E-BBEA-605E56BC4EE8}">
      <dsp:nvSpPr>
        <dsp:cNvPr id="0" name=""/>
        <dsp:cNvSpPr/>
      </dsp:nvSpPr>
      <dsp:spPr>
        <a:xfrm>
          <a:off x="9342342" y="572939"/>
          <a:ext cx="2726699" cy="51565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After  Delivery 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POD Submission Must  submit  all documents for Hard Copies Validation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Sales invoices/ DN/ Cover Letter w/ Stamp and Sign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Attachments with Stamp and Signed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/>
            <a:t>Shipdoc’s</a:t>
          </a:r>
          <a:r>
            <a:rPr lang="en-US" sz="1600" b="0" kern="1200" dirty="0"/>
            <a:t> with complete sign and stamp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/>
            <a:t>Auxiliaries ( All original  Copies , validated with sign &amp; Approved by  HD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9422204" y="1757771"/>
        <a:ext cx="2566975" cy="3891832"/>
      </dsp:txXfrm>
    </dsp:sp>
    <dsp:sp modelId="{9F1471B0-A4BC-46B9-AC43-08B993629F06}">
      <dsp:nvSpPr>
        <dsp:cNvPr id="0" name=""/>
        <dsp:cNvSpPr/>
      </dsp:nvSpPr>
      <dsp:spPr>
        <a:xfrm>
          <a:off x="10034137" y="422864"/>
          <a:ext cx="2076037" cy="8255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POD (PLPI Garage)</a:t>
          </a:r>
        </a:p>
      </dsp:txBody>
      <dsp:txXfrm>
        <a:off x="10058317" y="447044"/>
        <a:ext cx="2027677" cy="777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53DF8-E46D-477A-8864-5CECF3C0101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A1CF4-EE52-487B-A7C9-62099DE6C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94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2743A-9FC3-430C-ABBF-172F1B106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C4C8B-52E8-4400-A458-C90D97DE2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F1FEA-8F6B-47C0-A939-D77BA35E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6FB00-9A91-41BB-87C0-A31D64062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7C2CD-01D0-4594-8AB6-3822C5C2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6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916D-E31C-4CA2-94B9-9837CB8A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706EC-7E9F-4FA9-BBA8-69689D215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03000-A15A-401A-9699-ED78F197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87EB9-C8F0-4694-91D8-48D78766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FDDF7-BB89-4150-88C4-A6F4A95F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61ECF-E5C9-46EE-96AE-5D51DECC8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B3B17-3F88-4296-9C85-75BC416E1B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E3283-7B05-4F1D-88F0-2B129FAD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CA219-7D67-44B8-877C-7D304D74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76DF-1722-4D70-8A3C-2EB83E1D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88A3-164E-4D0F-A716-D3C7E5E1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0D8A-C8A5-4321-B655-3E2A0A86E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D0053-73E9-41BE-AEF6-73FA2E87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126C-117A-4F9F-9B45-958754F8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95617-7DA2-48A4-AB91-0D039A2B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9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6DE80-B2C5-4A81-B9E9-37097658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EB9A6-1CC1-473D-9724-9F6BEE9F9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B863D-0B1B-45ED-870A-99DC82EB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F83E-F1A8-43B3-8887-D242A97C8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D21B-DD17-4B6C-8669-EA779631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7804-7748-4F40-9E3C-0733FC9D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71947-7C3D-4671-BB34-86C955F72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294F9-FCCA-493C-BA8B-175ADF0A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45A66-BE58-489A-B302-F282252B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BCF8B-5B53-4125-8D2F-2869FC10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34EC5-7F45-41F6-8B19-89FF8CFF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3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3163C-A8E1-4577-BBD5-9B35D3AA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59BF-C532-4E04-9F25-C724760BC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3BA59-C43E-42FF-924F-028F18A6D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B56ED-1922-44F9-8B7E-3349775FC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8D08A-20AB-43C7-B034-6F0D7D072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D979C-A9A9-41C3-9028-19C68D356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81C37-4847-4D7F-BDAC-412E8A1F3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933579-6176-4735-B03F-245EFB042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4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A4D6-C47A-4045-9874-345765A2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21D58-19F9-4BA3-9FE1-8D005D179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6DD2A-75DB-446F-8DF6-625B5B296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CD023-FD90-434A-A639-656A7DFF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9A063-1D33-4579-8C4D-9ADD937EF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B1A083-A2B5-4299-A589-E3CA6A73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18C87-51A8-45EF-87D2-75F5AB97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0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554A-99B6-4191-A3E7-96C6ADCB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8F79-8773-4828-8AB2-10D60DDC0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30C31-81E4-453B-9C99-0402F1464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11334-B216-4BDB-8859-C1A5FD29F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DD5DE-3D5D-4784-9F63-185ABAC3A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3A189-44DA-48CE-95AD-1B2660C5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9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F22A-90A1-4A1D-99FD-D4F2D7A64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903AA-78B4-4CE1-8C83-6E0E6218A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B30C9-E650-4A47-A1FA-834939659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780A6-CC09-4B2A-8A2C-BB55BA527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807C3-C340-4BA1-8EA1-6053DD95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31E0B-E7E6-4431-8F71-81086C23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8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6DD4B-0C1C-459E-A3CA-9C44A9FF9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05645-1531-4CF8-AEE6-9BF5518E2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29926-99F5-4100-B0B3-3885008BC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0DE4C-0920-462F-AFAA-889BDC699F42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D227-1B76-40F3-9A38-841071A76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803F-4643-4B3D-9159-936AC7079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63FDA-9E77-42B3-89F2-9AF9D8F37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5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0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2" name="Freeform: Shape 10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0" name="Isosceles Triangle 10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Isosceles Triangle 10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1EAC4-06F7-84C3-E046-C37274028749}"/>
              </a:ext>
            </a:extLst>
          </p:cNvPr>
          <p:cNvSpPr txBox="1"/>
          <p:nvPr/>
        </p:nvSpPr>
        <p:spPr>
          <a:xfrm>
            <a:off x="300941" y="2228671"/>
            <a:ext cx="10961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venir Next LT Pro Demi" panose="020B0604020202020204" pitchFamily="34" charset="0"/>
              </a:rPr>
              <a:t>ULP POD Orientation</a:t>
            </a:r>
          </a:p>
          <a:p>
            <a:r>
              <a:rPr lang="en-US" sz="3200" dirty="0">
                <a:latin typeface="Avenir Next LT Pro Demi" panose="020B0604020202020204" pitchFamily="34" charset="0"/>
              </a:rPr>
              <a:t>(LOADING – DELIVERY – BACKLOAD – POD Submission)</a:t>
            </a:r>
          </a:p>
        </p:txBody>
      </p:sp>
    </p:spTree>
    <p:extLst>
      <p:ext uri="{BB962C8B-B14F-4D97-AF65-F5344CB8AC3E}">
        <p14:creationId xmlns:p14="http://schemas.microsoft.com/office/powerpoint/2010/main" val="9962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786EB66-C867-4091-BE41-0977C3162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AC298A-B9B9-4BAB-BCF5-45A44E5BA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26280"/>
            <a:ext cx="9975273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F8F48-5FE7-4A46-8BEB-AF2AE44CD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051" y="524740"/>
            <a:ext cx="11247895" cy="5765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85F1A-4835-403B-95E4-208773DF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5840"/>
            <a:ext cx="9031769" cy="2936382"/>
          </a:xfrm>
        </p:spPr>
        <p:txBody>
          <a:bodyPr>
            <a:normAutofit/>
          </a:bodyPr>
          <a:lstStyle/>
          <a:p>
            <a:r>
              <a:rPr lang="en-US" sz="6600" b="1" dirty="0"/>
              <a:t>Auxiliaries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/>
              <a:t> (explanation and sample)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7AB195-E690-4959-B435-3BC469C2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73418" y="44817"/>
            <a:ext cx="233303" cy="772404"/>
            <a:chOff x="11873418" y="44817"/>
            <a:chExt cx="233303" cy="772404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BBBA5550-3A7F-41FE-AEC2-85F9CA801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3605" y="461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20C75782-E825-4F5C-B9E2-269CD9E6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115" y="46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3F6D5B3A-F638-4015-BF3D-202A166FD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6191" y="75669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C8B81319-436D-4F21-ABCC-A5838F989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455" y="75669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6C0516BC-CF7B-4D50-8C67-0665D3FD9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6191" y="61457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232F28B-582E-441D-A117-D9A1A40EB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455" y="61457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5E43823E-66CA-4740-95AE-DB53C275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6191" y="472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06C1A5BC-53FF-465A-8394-81554FCDA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455" y="472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6AAA0B5-FFC7-499B-9C1B-8DFFB4F29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6191" y="330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1B55CB2-2108-462D-B109-4D76D34A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455" y="330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9E620EE3-25FA-4C0B-9F5D-470FF51B9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2046191" y="188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2A5BDF8-AD17-44D3-B1C9-E165158D9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872455" y="188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672DB-F953-4898-9C52-03A164FAD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BF03BEBE-5AB3-4234-9975-887E86FE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77545F09-233F-4039-B88E-8B7EE733B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2">
              <a:extLst>
                <a:ext uri="{FF2B5EF4-FFF2-40B4-BE49-F238E27FC236}">
                  <a16:creationId xmlns:a16="http://schemas.microsoft.com/office/drawing/2014/main" id="{B89D6423-0884-41BE-BAB8-0F8A9851D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316554F-5550-4E94-BF70-9B1092E2A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B3B986A6-E7CE-46D5-B7C2-E469056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513E22E1-E1BD-471B-9959-02D382CDB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81396781-D57E-417F-9D99-C69663C28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2">
              <a:extLst>
                <a:ext uri="{FF2B5EF4-FFF2-40B4-BE49-F238E27FC236}">
                  <a16:creationId xmlns:a16="http://schemas.microsoft.com/office/drawing/2014/main" id="{B3DCA897-9502-460C-B0A6-67548D09B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009AF730-DCD4-4428-A9E9-D26FAD142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72AF0F75-11D1-432A-969B-1F454307F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23397648-9CC0-48EE-86FE-B819830E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5C7C485C-93D0-46DC-AD54-B0AFDAEA7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2">
              <a:extLst>
                <a:ext uri="{FF2B5EF4-FFF2-40B4-BE49-F238E27FC236}">
                  <a16:creationId xmlns:a16="http://schemas.microsoft.com/office/drawing/2014/main" id="{BB2C71AA-96A2-4945-BE1C-17FEF965F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1914A3E6-8F60-4CB5-8142-47B57D38C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8E36D6EE-E260-44F2-8D0C-B86573A68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2">
              <a:extLst>
                <a:ext uri="{FF2B5EF4-FFF2-40B4-BE49-F238E27FC236}">
                  <a16:creationId xmlns:a16="http://schemas.microsoft.com/office/drawing/2014/main" id="{A1EDD0E7-0ACC-4782-BB65-179218A53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59">
              <a:extLst>
                <a:ext uri="{FF2B5EF4-FFF2-40B4-BE49-F238E27FC236}">
                  <a16:creationId xmlns:a16="http://schemas.microsoft.com/office/drawing/2014/main" id="{61301D83-35ED-45D9-808A-4BDADF2B2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2">
              <a:extLst>
                <a:ext uri="{FF2B5EF4-FFF2-40B4-BE49-F238E27FC236}">
                  <a16:creationId xmlns:a16="http://schemas.microsoft.com/office/drawing/2014/main" id="{8ED1BB52-7859-46C1-997C-F679C9236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7A5D5BB8-21AD-44D8-8793-CB4924B9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6B17B7F3-3D9C-4459-AF7F-6BCF13664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03AF9AAC-5EF8-43F6-A71F-CAACB54FF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F0D2C464-1C0A-4D91-9AAA-C053C895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2">
              <a:extLst>
                <a:ext uri="{FF2B5EF4-FFF2-40B4-BE49-F238E27FC236}">
                  <a16:creationId xmlns:a16="http://schemas.microsoft.com/office/drawing/2014/main" id="{4BEDADBB-1E6E-48F0-BBF3-EB9B978FB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768E058-61D9-41D6-AC45-94D984A8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99718B8A-0078-45EC-9F2C-1B6E96E1B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28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5A49435-E075-4822-9D18-0D1331C9F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883" y="1"/>
            <a:ext cx="1219988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088933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Mano Slip</a:t>
            </a:r>
            <a:endParaRPr lang="en-US" sz="40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AE24FC-E697-4150-A4E9-7038F7232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B6E6A6DC-8190-4538-9EAF-6D2DA32F2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6A0F9E64-E4D5-4F5D-8DC8-4D718FB4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8B14D11E-46EC-4472-B641-2B229466B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CBCC03E8-EFA8-4481-85F5-6D67FD43B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0AEDB5B1-8ED2-479D-B390-166313445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32736CD4-ACBB-4E31-A595-77721EE5F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840EDB8A-0A05-4A4D-9131-B0C9913AD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97852E7D-B6DA-4315-9AB0-F38BDF42C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42626BE-3A9A-4473-9CDB-891652CF9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26990F26-ADA3-4903-BD10-FB3F028C4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14323D42-A322-4207-857F-82B98209C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F9D23351-DEBD-4512-90A7-4603F9CA6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53C35052-0CBF-4794-B3FE-7CF81F06A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DE00348F-61C1-4BAF-A2DE-51D1FA9D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740C38A9-2B2E-4547-9000-43FE77D14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170394A-2958-4790-9EFB-6DA2EC131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0D08350-9D6D-4252-8A04-D0422792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54E4015-5352-4DFB-A8D1-2F380D399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35C5FE1-6BD5-4F30-AF61-12736BBAD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DDBBD31D-9CD8-4380-A5C6-A03D916C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9" y="3531476"/>
            <a:ext cx="4088932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Mano means “ Additional </a:t>
            </a:r>
            <a:r>
              <a:rPr lang="en-US" sz="2400" dirty="0" err="1">
                <a:latin typeface="+mn-lt"/>
                <a:ea typeface="+mn-ea"/>
                <a:cs typeface="+mn-cs"/>
              </a:rPr>
              <a:t>ManPower</a:t>
            </a:r>
            <a:r>
              <a:rPr lang="en-US" sz="2400" dirty="0">
                <a:latin typeface="+mn-lt"/>
                <a:ea typeface="+mn-ea"/>
                <a:cs typeface="+mn-cs"/>
              </a:rPr>
              <a:t>”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Every account have diff Mano amount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This is a pre –approved Auxiliary. Must ask approval from Coordinator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3EC018-48F5-41D7-AD11-D3D842224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2820" y="730949"/>
            <a:ext cx="5622625" cy="54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 Manifest</a:t>
            </a:r>
            <a:endParaRPr lang="en-US" sz="42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800100" y="3531476"/>
            <a:ext cx="4631436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Form used when claiming </a:t>
            </a:r>
            <a:r>
              <a:rPr lang="en-US" sz="2800" dirty="0" err="1">
                <a:latin typeface="+mn-lt"/>
                <a:ea typeface="+mn-ea"/>
                <a:cs typeface="+mn-cs"/>
              </a:rPr>
              <a:t>Demurage</a:t>
            </a:r>
            <a:r>
              <a:rPr lang="en-US" sz="2800" dirty="0">
                <a:latin typeface="+mn-lt"/>
                <a:ea typeface="+mn-ea"/>
                <a:cs typeface="+mn-cs"/>
              </a:rPr>
              <a:t> (Customer &amp; WH)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Make sure data are accurate and with Customer signed (</a:t>
            </a:r>
            <a:r>
              <a:rPr lang="en-US" sz="2800" dirty="0" err="1">
                <a:latin typeface="+mn-lt"/>
                <a:ea typeface="+mn-ea"/>
                <a:cs typeface="+mn-cs"/>
              </a:rPr>
              <a:t>Demu</a:t>
            </a:r>
            <a:r>
              <a:rPr lang="en-US" sz="2800" dirty="0">
                <a:latin typeface="+mn-lt"/>
                <a:ea typeface="+mn-ea"/>
                <a:cs typeface="+mn-cs"/>
              </a:rPr>
              <a:t> Cust)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C36C40-735F-4547-9B0E-54353A35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135" y="302291"/>
            <a:ext cx="4752597" cy="62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26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5A49435-E075-4822-9D18-0D1331C9F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883" y="1"/>
            <a:ext cx="1219988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088933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Returned Merchandise Receipt (RMR)</a:t>
            </a:r>
            <a:endParaRPr lang="en-US" sz="40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AE24FC-E697-4150-A4E9-7038F7232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B6E6A6DC-8190-4538-9EAF-6D2DA32F2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6A0F9E64-E4D5-4F5D-8DC8-4D718FB4E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8B14D11E-46EC-4472-B641-2B229466B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CBCC03E8-EFA8-4481-85F5-6D67FD43B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0AEDB5B1-8ED2-479D-B390-166313445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32736CD4-ACBB-4E31-A595-77721EE5F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840EDB8A-0A05-4A4D-9131-B0C9913AD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97852E7D-B6DA-4315-9AB0-F38BDF42C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042626BE-3A9A-4473-9CDB-891652CF9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26990F26-ADA3-4903-BD10-FB3F028C4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14323D42-A322-4207-857F-82B98209C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F9D23351-DEBD-4512-90A7-4603F9CA6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53C35052-0CBF-4794-B3FE-7CF81F06A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DE00348F-61C1-4BAF-A2DE-51D1FA9DC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740C38A9-2B2E-4547-9000-43FE77D14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8170394A-2958-4790-9EFB-6DA2EC131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A0D08350-9D6D-4252-8A04-D0422792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854E4015-5352-4DFB-A8D1-2F380D399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35C5FE1-6BD5-4F30-AF61-12736BBAD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DDBBD31D-9CD8-4380-A5C6-A03D916CD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9" y="3531476"/>
            <a:ext cx="4088932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latin typeface="+mn-lt"/>
                <a:ea typeface="+mn-ea"/>
                <a:cs typeface="+mn-cs"/>
              </a:rPr>
              <a:t>Pre booked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>
              <a:latin typeface="+mn-lt"/>
              <a:ea typeface="+mn-ea"/>
              <a:cs typeface="+mn-cs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8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5DA7C88-1B39-4178-9766-44E24CC72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597" y="1867143"/>
            <a:ext cx="5731071" cy="32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18011DF-B8A0-484F-9FE9-64B35735F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883" y="1"/>
            <a:ext cx="1219988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4492280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/>
              <a:t>Valid  Parking fee Receipts</a:t>
            </a:r>
            <a:endParaRPr lang="en-US" sz="4200" u="sn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C8F43A5-BE33-47CB-B1B1-F2AD3AAC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310171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722D2B44-FCD7-4CDE-A4A2-AB7E2443C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099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9AF6E309-9A17-4B5E-A1D8-D07E0B253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099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D32EB55C-ECD3-403B-81B1-77BF3200F4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850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2BB5C8E7-8E87-47FE-9924-23EE6BA9F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850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7C3A43CD-A565-46CE-B012-C44092F26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008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3574ECE0-B2CB-47FE-A4B7-2836639C0C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6008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79E9BFEA-948B-417C-8555-7C39923F4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351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C1285B1E-7E08-470A-830E-824D884AD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351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43F46E82-87B2-4EA3-A039-7306152F4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101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56889FB1-015A-47BB-AC93-2E5F01301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101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C4B0AA35-F533-4B00-9FFB-205CE9F49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347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43812F0D-EED7-4824-B451-4AC912F3C4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347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5574757A-E235-439B-AD71-57DD70071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0981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924BA8F6-A8D3-4BAF-9ADE-580249392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0981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E8E3F529-2FCB-49E0-82E4-D9C08FF4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485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DED61FCD-D60C-4577-B9B8-24602975C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485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6F34E72B-CCAE-4EF2-834D-2E132959A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99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7034D71E-EA53-473D-8512-FDBFDBE36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99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BDBD2400-3914-4F94-B94B-7138C95F5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9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03755D13-ED79-47FF-87DF-68762411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9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3BBA621-113E-4823-B7EE-0DE15557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669" y="1009521"/>
            <a:ext cx="2736577" cy="1641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D7104B-21B2-4228-B99E-577CC843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128" y="958211"/>
            <a:ext cx="2736577" cy="174456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9" y="3531476"/>
            <a:ext cx="4492279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Pre Approval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  <a:ea typeface="+mn-ea"/>
                <a:cs typeface="+mn-cs"/>
              </a:rPr>
              <a:t>Bangketa</a:t>
            </a:r>
            <a:r>
              <a:rPr lang="en-US" sz="4000" dirty="0">
                <a:latin typeface="+mn-lt"/>
                <a:ea typeface="+mn-ea"/>
                <a:cs typeface="+mn-cs"/>
              </a:rPr>
              <a:t> Receipt not  Allowed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+mn-lt"/>
              <a:ea typeface="+mn-ea"/>
              <a:cs typeface="+mn-cs"/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4000" dirty="0"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EBEF87-2292-4400-8D0C-8930A5DC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668" y="3686884"/>
            <a:ext cx="2736577" cy="251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B83A7-EC35-48DD-A7B6-1BA687E9F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069" y="3325097"/>
            <a:ext cx="2602697" cy="324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 dirty="0"/>
              <a:t>RTV</a:t>
            </a:r>
            <a:endParaRPr lang="en-US" sz="5400" u="sng" dirty="0"/>
          </a:p>
        </p:txBody>
      </p:sp>
      <p:sp>
        <p:nvSpPr>
          <p:cNvPr id="7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  <a:ea typeface="+mn-ea"/>
                <a:cs typeface="+mn-cs"/>
              </a:rPr>
              <a:t>Pre booked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894B4-315C-49E6-F272-0D330F3C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67" r="2463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365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Fee</a:t>
            </a:r>
            <a:endParaRPr lang="en-US" sz="42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31476"/>
            <a:ext cx="4264888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Pre Approval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49613-5C92-4A3D-BDAF-BE124B62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958" y="302291"/>
            <a:ext cx="3798951" cy="62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70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85F1A-4835-403B-95E4-208773DFF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954284"/>
            <a:ext cx="10513106" cy="2943432"/>
          </a:xfrm>
        </p:spPr>
        <p:txBody>
          <a:bodyPr>
            <a:normAutofit/>
          </a:bodyPr>
          <a:lstStyle/>
          <a:p>
            <a:pPr algn="l"/>
            <a:r>
              <a:rPr lang="en-US" sz="5600"/>
              <a:t>Proof of Delivery</a:t>
            </a:r>
            <a:br>
              <a:rPr lang="en-US" sz="5600"/>
            </a:br>
            <a:r>
              <a:rPr lang="en-US" sz="5600"/>
              <a:t> (Sample of Invoices w/ discrepancy and complete received)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2700" b="1"/>
              <a:t>Northstar Baguio - Received if with tick mark every item,  Altered invoice qty w/  note of actual cases received. Written Note in actual invoice. DDR Required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1C7E77B-32C6-49CC-B867-61608F05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18" y="382384"/>
            <a:ext cx="5506352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2700" b="1" i="0" u="none" strike="noStrike">
                <a:effectLst/>
                <a:latin typeface="Calibri" panose="020F0502020204030204" pitchFamily="34" charset="0"/>
              </a:rPr>
              <a:t>Northstar Urdaneta</a:t>
            </a:r>
            <a:r>
              <a:rPr lang="en-US" sz="2700"/>
              <a:t> - </a:t>
            </a:r>
            <a:r>
              <a:rPr lang="en-US" sz="2700" b="1"/>
              <a:t>Received if with checked every item,  Altered invoice qty w/  note of actual cases received. Written Note in actual invoice. DDR Required</a:t>
            </a:r>
            <a:endParaRPr 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DB839A-6A19-4BFE-A5A1-1E7E48C0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548" y="382384"/>
            <a:ext cx="5368693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37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7E0EC0-5205-65C1-C922-CAE647F0B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892406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567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4300" i="0" u="none" strike="noStrike">
                <a:effectLst/>
                <a:latin typeface="Calibri" panose="020F0502020204030204" pitchFamily="34" charset="0"/>
              </a:rPr>
              <a:t>Northstar Buguias </a:t>
            </a:r>
            <a:r>
              <a:rPr lang="en-US" sz="4300"/>
              <a:t>- </a:t>
            </a:r>
            <a:r>
              <a:rPr lang="en-US" sz="4300" b="1"/>
              <a:t>Received encircled item. DDR Required</a:t>
            </a:r>
            <a:endParaRPr lang="en-US" sz="43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76DC3E-6523-4521-8702-4E5FFA8A8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43" y="382384"/>
            <a:ext cx="5338102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256" y="1122363"/>
            <a:ext cx="3834384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3000" b="1"/>
              <a:t>CSI Dagupan- Received if with checked every item,  Altered invoice qty w/  note of actual cases received. Written Note in actual invoice</a:t>
            </a:r>
            <a:endParaRPr lang="en-US" sz="30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A2A5462-DF3E-4889-B751-1209421CB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DAC4D9FA-F59F-4781-BD0C-7EBF9B945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73F22C33-C174-4DC3-80B7-18AFD77AB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62273E48-1157-468C-AFE8-C80C4A98D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60E8A45C-FBF7-4F15-9CC9-216E9825F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7C2E764B-CD49-4CFA-B919-E8DE2BA77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26990D29-51F8-48D8-968A-BC517AC9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2CBD6C2D-DFDD-4B60-9427-4B3604207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C78CAE23-83B3-43DB-8DC5-DB2E6AB15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96A7A64C-7788-4330-8B81-7E4B2092E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0B63B245-5B24-4833-9467-DAA8D9C35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13C39CC-88C4-4B62-BDCA-E35AEAEFA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59149C00-4F4F-4714-96C7-EF00BCFA3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7FDAD96F-198B-4020-8523-0CA287E31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346EA41F-E26E-4239-A063-E636B5A0B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4">
              <a:extLst>
                <a:ext uri="{FF2B5EF4-FFF2-40B4-BE49-F238E27FC236}">
                  <a16:creationId xmlns:a16="http://schemas.microsoft.com/office/drawing/2014/main" id="{03741717-EDF4-460C-A335-E4A7CC512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6">
              <a:extLst>
                <a:ext uri="{FF2B5EF4-FFF2-40B4-BE49-F238E27FC236}">
                  <a16:creationId xmlns:a16="http://schemas.microsoft.com/office/drawing/2014/main" id="{EA6EA097-9AAE-4827-A6DE-E90FBE3C2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655A8023-ADA7-4400-AAB6-65D8A102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51F15949-67C4-4057-A0FA-22FAF6BA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1108A567-EC91-49D6-BE2A-41944CEB5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38FB33C-F255-4858-B484-169762B42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1E66C1C-E803-424B-A391-484DFC7D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78" y="576072"/>
            <a:ext cx="4307921" cy="552297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75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/>
              <a:t>Suysing Pangasinan – RAR provided, for short/over can be found in RAR. No notes in actual invoice. </a:t>
            </a:r>
            <a:endParaRPr lang="en-US" sz="2800"/>
          </a:p>
        </p:txBody>
      </p:sp>
      <p:grpSp>
        <p:nvGrpSpPr>
          <p:cNvPr id="65" name="Group 13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7115F9-5DFA-48E7-97D5-D79A7E937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0" r="-3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B8318-7A33-4B4B-93B5-C23391320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86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8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0DEF9E-4805-423B-B89D-D54BE048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5701" y="0"/>
            <a:ext cx="4686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215" y="1153790"/>
            <a:ext cx="3977640" cy="2943432"/>
          </a:xfrm>
        </p:spPr>
        <p:txBody>
          <a:bodyPr>
            <a:normAutofit/>
          </a:bodyPr>
          <a:lstStyle/>
          <a:p>
            <a:pPr algn="l"/>
            <a:r>
              <a:rPr lang="en-US" sz="2700" b="1"/>
              <a:t>Acro Baler – Received item encircled. For not received items, alteration in cs w/ note of actual number of cases received . DDR Required</a:t>
            </a:r>
            <a:br>
              <a:rPr lang="en-US" sz="2700" b="1"/>
            </a:br>
            <a:endParaRPr 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A3D07-2B65-4DB5-ABE7-85A56D5C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6136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81BADCB9-57AB-41B7-B586-3C3302D36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76995D6-F760-4DE1-8504-C4764745F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692CB4C-66E5-42BB-B0BD-641A87E6B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C6596CEA-6F42-4130-B9BD-7CB0259EB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A397553-DD97-4103-81DE-A1F1AD73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A06CE7A-1D00-472E-95F2-1A3BB9733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975686D-40A5-47AE-B23E-1120EC2FC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D2D29E8F-F7AF-4DA5-A7C1-939162BB3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9FBF2A5-8484-425B-84B0-DB9087AF3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06A45D7-6F80-471E-98C4-0EFF96337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EB82EC9-CD2E-473A-A9FB-8EA608B51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92EED42-9B1F-482C-A625-FE68F9DAD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6F6F102B-6A9F-43AA-A870-B39F223D8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3EFA3173-F375-4C13-86DB-B6DB58989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DE1AA88C-40BC-4D9A-B22D-3F322CCC2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2EB04D80-38E3-4B8F-BB19-D457AAC00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DC9225D-01C1-40CA-BF94-AC80DEBB6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25C2731-27B0-4754-B357-015D8A811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558281D-9F79-4C9E-8C60-FF665010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2A5CFFCB-71A1-4498-B066-D1827E8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25A2C51-BC8B-43C7-BCA5-6444A2CD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71" y="423949"/>
            <a:ext cx="5264242" cy="60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2700" b="1"/>
              <a:t>Acro Sta Rosa – Received item w/ tick mark. Not received, written note of actual cases received and description of items short on bottom part of the invoice . DDR Required</a:t>
            </a:r>
            <a:endParaRPr 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D90A00D-D0EF-46B2-BF43-4E8EAEC0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787" y="382384"/>
            <a:ext cx="5292215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0DEF9E-4805-423B-B89D-D54BE048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5701" y="0"/>
            <a:ext cx="4686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215" y="1153790"/>
            <a:ext cx="3977640" cy="2943432"/>
          </a:xfrm>
        </p:spPr>
        <p:txBody>
          <a:bodyPr>
            <a:normAutofit/>
          </a:bodyPr>
          <a:lstStyle/>
          <a:p>
            <a:pPr algn="l"/>
            <a:r>
              <a:rPr lang="en-US" sz="3100" b="1"/>
              <a:t>Crystla Tarlac – Received item encircled. Not received, written note of actual cases received. DDR Required</a:t>
            </a:r>
            <a:endParaRPr lang="en-US" sz="31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A3D07-2B65-4DB5-ABE7-85A56D5C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6136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81BADCB9-57AB-41B7-B586-3C3302D36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76995D6-F760-4DE1-8504-C4764745F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692CB4C-66E5-42BB-B0BD-641A87E6B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C6596CEA-6F42-4130-B9BD-7CB0259EB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A397553-DD97-4103-81DE-A1F1AD73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A06CE7A-1D00-472E-95F2-1A3BB9733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975686D-40A5-47AE-B23E-1120EC2FC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D2D29E8F-F7AF-4DA5-A7C1-939162BB3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9FBF2A5-8484-425B-84B0-DB9087AF3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06A45D7-6F80-471E-98C4-0EFF96337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EB82EC9-CD2E-473A-A9FB-8EA608B51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92EED42-9B1F-482C-A625-FE68F9DAD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6F6F102B-6A9F-43AA-A870-B39F223D8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3EFA3173-F375-4C13-86DB-B6DB58989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DE1AA88C-40BC-4D9A-B22D-3F322CCC2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2EB04D80-38E3-4B8F-BB19-D457AAC00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DC9225D-01C1-40CA-BF94-AC80DEBB6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25C2731-27B0-4754-B357-015D8A811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558281D-9F79-4C9E-8C60-FF665010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2A5CFFCB-71A1-4498-B066-D1827E8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5A439D6-759C-4656-952F-8ED910099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59" y="423949"/>
            <a:ext cx="5355266" cy="60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93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2500" b="1"/>
              <a:t>Crystal Olongapo/Iba – Received item encircled. Not received, written note of actual cases received and on bottom part of the invoice. DDR Required</a:t>
            </a:r>
            <a:endParaRPr lang="en-US" sz="25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7D68EE-C71F-4E52-BE22-F15683322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1" r="11384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00DA6-18FF-461B-A9E9-CDC4A56DF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5" r="1630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0DEF9E-4805-423B-B89D-D54BE048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5701" y="0"/>
            <a:ext cx="4686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6215" y="1153790"/>
            <a:ext cx="3977640" cy="2943432"/>
          </a:xfrm>
        </p:spPr>
        <p:txBody>
          <a:bodyPr>
            <a:normAutofit/>
          </a:bodyPr>
          <a:lstStyle/>
          <a:p>
            <a:pPr algn="l"/>
            <a:r>
              <a:rPr lang="en-US" sz="3100" b="1"/>
              <a:t>Crystal Pampanga – Received item encircled. Not received, written note of actual cases received. DDR Required</a:t>
            </a:r>
            <a:endParaRPr lang="en-US" sz="31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EA3D07-2B65-4DB5-ABE7-85A56D5C9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6136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81BADCB9-57AB-41B7-B586-3C3302D36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576995D6-F760-4DE1-8504-C4764745F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0692CB4C-66E5-42BB-B0BD-641A87E6B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C6596CEA-6F42-4130-B9BD-7CB0259EB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A397553-DD97-4103-81DE-A1F1AD73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A06CE7A-1D00-472E-95F2-1A3BB9733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975686D-40A5-47AE-B23E-1120EC2FC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D2D29E8F-F7AF-4DA5-A7C1-939162BB3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39FBF2A5-8484-425B-84B0-DB9087AF3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306A45D7-6F80-471E-98C4-0EFF96337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EB82EC9-CD2E-473A-A9FB-8EA608B51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92EED42-9B1F-482C-A625-FE68F9DAD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6F6F102B-6A9F-43AA-A870-B39F223D8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3EFA3173-F375-4C13-86DB-B6DB58989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DE1AA88C-40BC-4D9A-B22D-3F322CCC2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2EB04D80-38E3-4B8F-BB19-D457AAC00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CDC9225D-01C1-40CA-BF94-AC80DEBB6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625C2731-27B0-4754-B357-015D8A811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558281D-9F79-4C9E-8C60-FF665010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2A5CFFCB-71A1-4498-B066-D1827E8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2A5D859-1A9C-4168-B6A6-5B527206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85" y="423949"/>
            <a:ext cx="5279414" cy="60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5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11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/>
              <a:t>SM Pampanga – Received item w/ GRS. Not received, written note in DN. Invoice serves as an attachment only</a:t>
            </a:r>
            <a:endParaRPr lang="en-US" sz="2800"/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73786DD-6B0D-4E6D-A05B-D28CA7C48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9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97400-7C89-493B-8727-79773D1C9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" r="6725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63" name="Rectangle 37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8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2500" b="1"/>
              <a:t>ACRO Munoz– Received item encircled. Not received, written note of actual cases received and on bottom part of the invoice. DDR Required</a:t>
            </a:r>
            <a:endParaRPr lang="en-US" sz="25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8B5E48A-B562-48FB-B8D4-EA0A2E686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8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7D5812-2624-4A6D-9978-A2D2392D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7" r="3183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1EAC4-06F7-84C3-E046-C37274028749}"/>
              </a:ext>
            </a:extLst>
          </p:cNvPr>
          <p:cNvSpPr txBox="1"/>
          <p:nvPr/>
        </p:nvSpPr>
        <p:spPr>
          <a:xfrm>
            <a:off x="300941" y="2228671"/>
            <a:ext cx="1096122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venir Next LT Pro Demi" panose="020B0604020202020204" pitchFamily="34" charset="0"/>
              </a:rPr>
              <a:t>UNILIVER POD </a:t>
            </a:r>
          </a:p>
          <a:p>
            <a:r>
              <a:rPr lang="en-US" sz="3200" dirty="0">
                <a:latin typeface="Avenir Next LT Pro Demi" panose="020B0604020202020204" pitchFamily="34" charset="0"/>
              </a:rPr>
              <a:t>Sample Proof Documents </a:t>
            </a:r>
          </a:p>
          <a:p>
            <a:r>
              <a:rPr lang="en-US" sz="3200" dirty="0">
                <a:latin typeface="Avenir Next LT Pro Demi" panose="020B0604020202020204" pitchFamily="34" charset="0"/>
              </a:rPr>
              <a:t>Sample Auxiliaries</a:t>
            </a:r>
          </a:p>
          <a:p>
            <a:r>
              <a:rPr lang="en-US" sz="3200" dirty="0">
                <a:latin typeface="Avenir Next LT Pro Demi" panose="020B0604020202020204" pitchFamily="34" charset="0"/>
              </a:rPr>
              <a:t>Sample Invoices with Cust rejections</a:t>
            </a:r>
          </a:p>
        </p:txBody>
      </p:sp>
    </p:spTree>
    <p:extLst>
      <p:ext uri="{BB962C8B-B14F-4D97-AF65-F5344CB8AC3E}">
        <p14:creationId xmlns:p14="http://schemas.microsoft.com/office/powerpoint/2010/main" val="154485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5534"/>
            <a:ext cx="9144000" cy="1379768"/>
          </a:xfrm>
        </p:spPr>
        <p:txBody>
          <a:bodyPr>
            <a:normAutofit/>
          </a:bodyPr>
          <a:lstStyle/>
          <a:p>
            <a:r>
              <a:rPr lang="en-US" sz="3700" b="1"/>
              <a:t>Alfamart – Received item w/ GRN and encircled sa Invoice. Not received, alteration in the inv qty</a:t>
            </a:r>
            <a:endParaRPr lang="en-US" sz="3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809394-9FF0-4FBE-9674-04808925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F4FB4FC-1458-461C-9AD2-85239479B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C00BF269-83C8-4686-AFC5-C74871613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84B4A881-F320-4D29-9F2A-92E5A8E26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F1DE952E-BB73-465C-8182-582880F80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BF7C487-C4BE-43E7-A245-A61F82AAC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8C6F250F-B7D8-473D-B4F7-72304560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CD53A85-E1D0-492B-AA47-3E547672C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9C9FBE9E-BA53-4996-A2C3-B58C2671C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F5BB8E5-9D25-41D9-BB1D-803E3B2E2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9F899E14-F988-4594-87DA-613CDDB9B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7AB465A4-4729-42F9-AFB0-431EA2621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F18A24F6-C77F-4D3D-B42A-852AC1D9F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D33BE653-7DDD-411B-B501-CFF249DF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350B549-BA68-495E-BA4A-711B4155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54F87CB-563B-4CEB-BA3A-F85900994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0CBAAB25-DBFA-46B9-82FE-AF160EF34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F50A986-E122-499B-8DBC-FE7CA2DC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2C861662-1B8A-4383-B562-3C1C5A0F8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54A9DB5B-88DC-4102-B325-C1EDE7CC9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1A0883B-3E32-41FD-899E-2126CFC0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B267F9-C05C-4079-9E24-478268C3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1" y="2826663"/>
            <a:ext cx="2904637" cy="3447641"/>
          </a:xfrm>
          <a:prstGeom prst="rect">
            <a:avLst/>
          </a:prstGeom>
        </p:spPr>
      </p:pic>
      <p:pic>
        <p:nvPicPr>
          <p:cNvPr id="6" name="Picture 5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ABB107C1-2E84-4668-8FBD-A5C5F2F8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096" y="3260265"/>
            <a:ext cx="3794760" cy="2580437"/>
          </a:xfrm>
          <a:prstGeom prst="rect">
            <a:avLst/>
          </a:prstGeom>
        </p:spPr>
      </p:pic>
      <p:pic>
        <p:nvPicPr>
          <p:cNvPr id="10" name="Picture 9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9B3F2F9-E1C8-4B7B-87E8-7F7969089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0" y="3287382"/>
            <a:ext cx="3794760" cy="25235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1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3500" b="1"/>
              <a:t>Ultra Mega – Received item encircled. Not received, written note of actual cases received</a:t>
            </a:r>
            <a:endParaRPr lang="en-US" sz="3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2DA975-A337-4889-A648-BB425411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25" y="382384"/>
            <a:ext cx="5215739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395481"/>
            <a:ext cx="11003280" cy="932081"/>
          </a:xfrm>
        </p:spPr>
        <p:txBody>
          <a:bodyPr anchor="t">
            <a:normAutofit/>
          </a:bodyPr>
          <a:lstStyle/>
          <a:p>
            <a:r>
              <a:rPr lang="en-US" sz="3000" b="1"/>
              <a:t>7/11– Received item w/ RR and encircled sa Invoice. Not received, written note of actual cases received</a:t>
            </a:r>
            <a:endParaRPr lang="en-US" sz="3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E25B9-9606-4709-9E8B-10D134CD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68037772-025B-4E8F-974D-D6CEDD03E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AA3795DE-B8C1-46FE-87E4-78EAD97C4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59AB96E2-AEAB-4640-84F5-C308A5C2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A36097D-7A19-40BA-AFA3-6569D653E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74377483-950B-43E8-8C1E-26219E5F3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B6A46E76-354F-4FEA-A2F9-DF8F004DB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B372D9C-13C9-46FB-815A-F681496FC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3667B470-2EA3-4124-B0DF-D4DA93F3D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AD057D3-1324-4CC5-BA97-CD94C674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2D894A1E-E915-41AE-B2B0-26C81F4DE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5CC2167-A018-4263-AB84-E2CBF2325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EE54EBE6-5AC5-4EFD-AE62-8760A31AB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EE5E62DD-AB2E-4A4C-9602-3A6C36747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D3D7FC5-6462-45FB-B0B9-0EB6B8FB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4E4C74B7-7BED-4AF2-BF4A-EB2FDF83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3DDA367-9A4B-44AB-87E4-F6225550F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00A811CB-BE91-4A47-A862-ACF0EE293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208016-4F68-4BE9-87F9-B8A578DEC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EE0821D7-0CC1-4440-872B-BE72F8750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AA2EA11-F4B0-480E-A259-07018E4D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33EA7D-14C1-4ED2-B087-358087A4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47" y="2807208"/>
            <a:ext cx="3145010" cy="34655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09E92-EF4D-485E-80E0-C9AB682C1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821" y="2807208"/>
            <a:ext cx="3509444" cy="346557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5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6B4A43-2A34-4B22-882C-D7552FA9C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456510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3794760" cy="3072393"/>
          </a:xfrm>
        </p:spPr>
        <p:txBody>
          <a:bodyPr>
            <a:normAutofit/>
          </a:bodyPr>
          <a:lstStyle/>
          <a:p>
            <a:pPr algn="l"/>
            <a:r>
              <a:rPr lang="en-US" sz="3500" b="1"/>
              <a:t>Manicson– Received w/ tickmark. Not received, written note of actual cases received</a:t>
            </a:r>
            <a:endParaRPr lang="en-US" sz="35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644633-5AE1-44D6-8F5F-6376DDA13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FA74995-C5A7-4DBF-BFD1-C4831852D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09DC7CE-EC50-455B-AEF3-758096A62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80D0724-2EE2-4A8E-B7FC-994977F2A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D7DD4A6B-2000-4A3E-BBCE-637ED6CDD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694A6722-0FE9-4640-B93F-C2BAA895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9F6A010-3765-4FAB-8CCA-7AC189141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2ED876B1-4DDC-4999-864F-EFF32EFF5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2DD9B48A-E7DB-4540-8781-F434856A7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BEF54FF-8FAE-4B7F-ACE8-52ED70B04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6F687E9-D21B-46CB-8A13-9BFDA780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9C0A7C4-BA67-480B-9F9A-E96535756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5C27E413-D9C4-45A2-AB5A-A00612798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6F8DD1F-1A00-4D5A-B979-33A41277C9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D16F8034-114D-4513-A6BD-F05ABF9AF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1DAD48F0-0B0E-40E2-9ED5-E0FBB99C4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8F217F-BBAB-4ACB-91C0-B119DEFDC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6638B-4C45-4C73-AFE3-8C41F939A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A3013F-24A0-486B-A892-92E42BD74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F4540C9F-BC47-470D-A9C2-4AB05FB4C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38505B1-1AD2-47B0-8122-2EB533CB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2548FE-C9C4-48D7-9E18-199241E2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423" y="382384"/>
            <a:ext cx="5536942" cy="61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45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" y="285749"/>
            <a:ext cx="11790470" cy="36232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Robinson– Received item encircled. Not received, written note of actual cases received, draw line on the cancelled/short item</a:t>
            </a:r>
            <a:endParaRPr lang="en-US" sz="1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B687C1F-2B55-4A44-A3A9-7873CBB46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26" y="929933"/>
            <a:ext cx="4200260" cy="5364960"/>
          </a:xfrm>
          <a:prstGeom prst="rect">
            <a:avLst/>
          </a:prstGeom>
        </p:spPr>
      </p:pic>
      <p:pic>
        <p:nvPicPr>
          <p:cNvPr id="7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3FB426B8-C7C5-4BE8-9E46-E0590F5C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813769"/>
            <a:ext cx="4550229" cy="5473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67020-4D1A-4419-A3FF-6EE08F41EE18}"/>
              </a:ext>
            </a:extLst>
          </p:cNvPr>
          <p:cNvSpPr txBox="1"/>
          <p:nvPr/>
        </p:nvSpPr>
        <p:spPr>
          <a:xfrm>
            <a:off x="7343335" y="6211669"/>
            <a:ext cx="26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COVER LETTER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" y="285749"/>
            <a:ext cx="11790470" cy="36232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 err="1"/>
              <a:t>Puregold</a:t>
            </a:r>
            <a:r>
              <a:rPr lang="en-US" sz="1800" b="1" dirty="0"/>
              <a:t>– Received item encircled. Not received, written note of actual cases received, draw line on the cancelled/short item</a:t>
            </a:r>
            <a:endParaRPr lang="en-US" sz="18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6DFE766-5BEA-4878-9057-44E59CAE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22" y="857251"/>
            <a:ext cx="4400550" cy="5715000"/>
          </a:xfrm>
          <a:prstGeom prst="rect">
            <a:avLst/>
          </a:prstGeom>
        </p:spPr>
      </p:pic>
      <p:pic>
        <p:nvPicPr>
          <p:cNvPr id="7" name="Picture 6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4518F0A8-DC14-4A27-B33C-6C66B5E2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00" y="767671"/>
            <a:ext cx="3464316" cy="5322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3C59FE-5E4D-4A9F-8E51-663212DB6138}"/>
              </a:ext>
            </a:extLst>
          </p:cNvPr>
          <p:cNvSpPr txBox="1"/>
          <p:nvPr/>
        </p:nvSpPr>
        <p:spPr>
          <a:xfrm>
            <a:off x="6638119" y="6090329"/>
            <a:ext cx="3798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CONFISCATION SLIP FRM OUTLET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14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/>
              <a:t>Great Deals – Notes depends on the receiver, No specific Remarks. IR Required</a:t>
            </a:r>
            <a:endParaRPr lang="en-US" sz="34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2ED0460-E96D-4354-8C46-0B5C76993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0" r="3633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439A9F9-1B7A-4D27-816F-847A9637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9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0797" y="1122363"/>
            <a:ext cx="3084758" cy="2902882"/>
          </a:xfrm>
        </p:spPr>
        <p:txBody>
          <a:bodyPr anchor="b">
            <a:normAutofit/>
          </a:bodyPr>
          <a:lstStyle/>
          <a:p>
            <a:pPr algn="l"/>
            <a:r>
              <a:rPr lang="en-US" sz="3400" b="1"/>
              <a:t>Great Deals – Notes depends on the receiver, No specific Remarks. IR Required</a:t>
            </a:r>
            <a:endParaRPr lang="en-US" sz="34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19A3F5-314C-46CC-8695-7C6BFCA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1664" y="73152"/>
            <a:ext cx="1178966" cy="232963"/>
            <a:chOff x="7763256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278F674D-D76D-4798-B032-C8B53BB24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3C95A67-CFD6-49FD-BAAA-A697C0CD3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182CC514-9A22-43DC-9B8B-274A1BA4F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C5736E08-B988-4CC3-A244-9E5F806B4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2938EAC-3109-4B44-9E80-A9A7D99F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E10B9525-3F05-4446-8486-E44910EE6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F93E511D-E6DC-4D13-976A-0110E165A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5684F25-E83E-4E6D-AD9A-B9BDDB0E7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118B2579-8426-416F-8744-D7EB91511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5B4CB9E6-5FA1-4665-888E-BEBD41CC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5095E589-7E16-4865-B076-8C04BA65A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6D0546CB-725B-4586-BEDD-A8E1DA49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B5EE017-5E43-4AB4-BF17-C2150694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456BFE42-FE3E-4763-A6E8-BC9C34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A395DBA0-7465-4857-B1C8-CB25971B0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8EB897-B7B1-4BAD-AB7C-A40DE6F4B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4664B19C-7F4F-4092-ADCA-581CE08E1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841D5A7-F7A1-4A43-834B-F6DF2B0E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7387B72-31EA-4F4A-8CAD-2132C333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99841BC6-D90A-4F47-B7B0-21B4DEA24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2ED0460-E96D-4354-8C46-0B5C76993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0" r="3633" b="-3"/>
          <a:stretch/>
        </p:blipFill>
        <p:spPr>
          <a:xfrm>
            <a:off x="224949" y="576072"/>
            <a:ext cx="3919228" cy="552297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439A9F9-1B7A-4D27-816F-847A9637D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9" b="-3"/>
          <a:stretch/>
        </p:blipFill>
        <p:spPr>
          <a:xfrm>
            <a:off x="4346544" y="576072"/>
            <a:ext cx="3922776" cy="552297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1395481"/>
            <a:ext cx="11003280" cy="932081"/>
          </a:xfrm>
        </p:spPr>
        <p:txBody>
          <a:bodyPr anchor="t">
            <a:normAutofit/>
          </a:bodyPr>
          <a:lstStyle/>
          <a:p>
            <a:r>
              <a:rPr lang="en-US" sz="3000" b="1"/>
              <a:t>RCS – Notes depends on the receiver; Basic checking is per PO Number in Invoice vs PO Number in GRPO </a:t>
            </a:r>
            <a:endParaRPr lang="en-US" sz="30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6E25B9-9606-4709-9E8B-10D134CD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8037772-025B-4E8F-974D-D6CEDD03E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A3795DE-B8C1-46FE-87E4-78EAD97C4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9AB96E2-AEAB-4640-84F5-C308A5C2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5A36097D-7A19-40BA-AFA3-6569D653E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74377483-950B-43E8-8C1E-26219E5F3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B6A46E76-354F-4FEA-A2F9-DF8F004DB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B372D9C-13C9-46FB-815A-F681496FC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3667B470-2EA3-4124-B0DF-D4DA93F3D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6AD057D3-1324-4CC5-BA97-CD94C6748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2D894A1E-E915-41AE-B2B0-26C81F4DE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5CC2167-A018-4263-AB84-E2CBF2325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E54EBE6-5AC5-4EFD-AE62-8760A31AB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EE5E62DD-AB2E-4A4C-9602-3A6C36747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D3D7FC5-6462-45FB-B0B9-0EB6B8FB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4E4C74B7-7BED-4AF2-BF4A-EB2FDF83C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13DDA367-9A4B-44AB-87E4-F6225550F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00A811CB-BE91-4A47-A862-ACF0EE293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0208016-4F68-4BE9-87F9-B8A578DEC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EE0821D7-0CC1-4440-872B-BE72F8750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AA2EA11-F4B0-480E-A259-07018E4D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F4CE53B-D850-45BC-B4EF-C2C854ED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37" y="2807208"/>
            <a:ext cx="2659829" cy="3465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1E10B-806D-4DDE-A615-2ADA5305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3" y="2895905"/>
            <a:ext cx="5303520" cy="328818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22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58F9-F75C-47A4-9E38-F63AE6911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" y="285749"/>
            <a:ext cx="11790470" cy="362321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RCS – GRPO quantities must tally with its Invoices with same PO Number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57C1-FCD2-4FEA-98BC-43B99D03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386" y="285749"/>
            <a:ext cx="4889964" cy="611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AB02B-92BC-46FA-872D-01A1DD4BB2CD}"/>
              </a:ext>
            </a:extLst>
          </p:cNvPr>
          <p:cNvSpPr txBox="1"/>
          <p:nvPr/>
        </p:nvSpPr>
        <p:spPr>
          <a:xfrm>
            <a:off x="1514614" y="4214838"/>
            <a:ext cx="4670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 PO FROM RCS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12D315-F3B6-4D2C-B0F1-54EBDB87BC85}"/>
              </a:ext>
            </a:extLst>
          </p:cNvPr>
          <p:cNvCxnSpPr/>
          <p:nvPr/>
        </p:nvCxnSpPr>
        <p:spPr>
          <a:xfrm flipV="1">
            <a:off x="4487595" y="1688123"/>
            <a:ext cx="2813537" cy="393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6E79D7-C80B-473A-881D-C4AFFF8CFA84}"/>
              </a:ext>
            </a:extLst>
          </p:cNvPr>
          <p:cNvCxnSpPr/>
          <p:nvPr/>
        </p:nvCxnSpPr>
        <p:spPr>
          <a:xfrm flipV="1">
            <a:off x="4271554" y="3429000"/>
            <a:ext cx="5525589" cy="881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661EB4-E563-4622-B447-86490B9B70EE}"/>
              </a:ext>
            </a:extLst>
          </p:cNvPr>
          <p:cNvSpPr txBox="1"/>
          <p:nvPr/>
        </p:nvSpPr>
        <p:spPr>
          <a:xfrm>
            <a:off x="1252921" y="2245648"/>
            <a:ext cx="48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 COUNTER RECEIPT FROM RCS</a:t>
            </a:r>
          </a:p>
        </p:txBody>
      </p:sp>
    </p:spTree>
    <p:extLst>
      <p:ext uri="{BB962C8B-B14F-4D97-AF65-F5344CB8AC3E}">
        <p14:creationId xmlns:p14="http://schemas.microsoft.com/office/powerpoint/2010/main" val="222014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Shipping Documents</a:t>
            </a:r>
            <a:endParaRPr lang="en-US" sz="42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31476"/>
            <a:ext cx="4264888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+mn-ea"/>
                <a:cs typeface="+mn-cs"/>
              </a:rPr>
              <a:t>Total cases loaded based on PO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+mn-ea"/>
                <a:cs typeface="+mn-cs"/>
              </a:rPr>
              <a:t>Must be signed and stamped before leaving WH premises (eq. </a:t>
            </a:r>
            <a:r>
              <a:rPr lang="en-US" sz="3200" dirty="0" err="1">
                <a:latin typeface="+mn-lt"/>
                <a:ea typeface="+mn-ea"/>
                <a:cs typeface="+mn-cs"/>
              </a:rPr>
              <a:t>Palletes</a:t>
            </a:r>
            <a:r>
              <a:rPr lang="en-US" sz="3200" dirty="0">
                <a:latin typeface="+mn-lt"/>
                <a:ea typeface="+mn-ea"/>
                <a:cs typeface="+mn-cs"/>
              </a:rPr>
              <a:t>, Guard on duty, </a:t>
            </a:r>
            <a:r>
              <a:rPr lang="en-US" sz="3200" dirty="0" err="1">
                <a:latin typeface="+mn-lt"/>
                <a:ea typeface="+mn-ea"/>
                <a:cs typeface="+mn-cs"/>
              </a:rPr>
              <a:t>etc</a:t>
            </a:r>
            <a:r>
              <a:rPr lang="en-US" sz="3200" dirty="0">
                <a:latin typeface="+mn-lt"/>
                <a:ea typeface="+mn-ea"/>
                <a:cs typeface="+mn-cs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BC898-B1F7-46A1-8BDB-F2CD73DA6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1" r="-4" b="-4"/>
          <a:stretch/>
        </p:blipFill>
        <p:spPr>
          <a:xfrm>
            <a:off x="6377040" y="1378566"/>
            <a:ext cx="5526788" cy="41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FBA0-260F-EA8D-D319-EAA8287F0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7AF-8A80-41CB-18E4-33A81088A8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F8CE20-D8AC-681F-35F3-01E88B60F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"/>
            <a:ext cx="121920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0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FF96-302A-3132-F2D4-682DB56F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D4F3ED-86AF-76DB-3E99-15B58BDFD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6" y="-182880"/>
            <a:ext cx="12116644" cy="7030780"/>
          </a:xfrm>
        </p:spPr>
      </p:pic>
    </p:spTree>
    <p:extLst>
      <p:ext uri="{BB962C8B-B14F-4D97-AF65-F5344CB8AC3E}">
        <p14:creationId xmlns:p14="http://schemas.microsoft.com/office/powerpoint/2010/main" val="3829167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7957-F7B0-2999-9D9C-CF2BEE54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57FA18-B5E9-F7E2-4D67-2ED8888BB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" y="1"/>
            <a:ext cx="11998960" cy="6779298"/>
          </a:xfrm>
        </p:spPr>
      </p:pic>
    </p:spTree>
    <p:extLst>
      <p:ext uri="{BB962C8B-B14F-4D97-AF65-F5344CB8AC3E}">
        <p14:creationId xmlns:p14="http://schemas.microsoft.com/office/powerpoint/2010/main" val="24014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E49A-30BB-B28A-FA99-99CB8EF02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5400" b="1" dirty="0"/>
              <a:t>SERVICE COUNTER RECEIPT </a:t>
            </a:r>
            <a:endParaRPr lang="en-PH" sz="5400" b="1" dirty="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2FE7FF-250D-26D3-44C7-F6BD3FB6D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3200" dirty="0"/>
              <a:t>Ang </a:t>
            </a:r>
            <a:r>
              <a:rPr lang="en-US" sz="3200" dirty="0" err="1"/>
              <a:t>mga</a:t>
            </a:r>
            <a:r>
              <a:rPr lang="en-US" sz="3200" dirty="0"/>
              <a:t> Subcon partner ay </a:t>
            </a:r>
            <a:r>
              <a:rPr lang="en-US" sz="3200" dirty="0" err="1"/>
              <a:t>kinakailangang</a:t>
            </a:r>
            <a:r>
              <a:rPr lang="en-US" sz="3200" dirty="0"/>
              <a:t> </a:t>
            </a:r>
            <a:r>
              <a:rPr lang="en-US" sz="3200" dirty="0" err="1"/>
              <a:t>kumuha</a:t>
            </a:r>
            <a:r>
              <a:rPr lang="en-US" sz="3200" dirty="0"/>
              <a:t> ng </a:t>
            </a:r>
            <a:r>
              <a:rPr lang="en-US" sz="3200" b="1" dirty="0">
                <a:solidFill>
                  <a:srgbClr val="FF0000"/>
                </a:solidFill>
              </a:rPr>
              <a:t>SCR </a:t>
            </a:r>
            <a:r>
              <a:rPr lang="en-US" sz="3200" dirty="0" err="1"/>
              <a:t>kapag</a:t>
            </a:r>
            <a:r>
              <a:rPr lang="en-US" sz="3200" dirty="0"/>
              <a:t> </a:t>
            </a:r>
            <a:r>
              <a:rPr lang="en-US" sz="3200" dirty="0" err="1"/>
              <a:t>naipasa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ang lahat ng </a:t>
            </a:r>
            <a:r>
              <a:rPr lang="en-US" sz="3200" dirty="0" err="1"/>
              <a:t>kinakailangang</a:t>
            </a:r>
            <a:r>
              <a:rPr lang="en-US" sz="3200" dirty="0"/>
              <a:t> </a:t>
            </a:r>
            <a:r>
              <a:rPr lang="en-US" sz="3200" dirty="0" err="1"/>
              <a:t>dokumento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4487C-6812-EC14-04BA-690632E4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583" y="639520"/>
            <a:ext cx="7870796" cy="56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720F71-0645-F690-A3C7-ECF036710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FB0D2-A4F9-EFAB-21EF-DCE30AEA5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48 Hour Rule</a:t>
            </a:r>
            <a:br>
              <a:rPr lang="en-US" sz="3800" b="1" dirty="0"/>
            </a:br>
            <a:r>
              <a:rPr lang="en-US" sz="3800" b="1" dirty="0"/>
              <a:t>POD Submission</a:t>
            </a:r>
            <a:endParaRPr lang="en-PH" sz="3800" b="1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C60AA9-35E7-FDFC-F399-F975F5BAA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3722855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Ang </a:t>
            </a:r>
            <a:r>
              <a:rPr lang="en-US" sz="2200" dirty="0" err="1"/>
              <a:t>mga</a:t>
            </a:r>
            <a:r>
              <a:rPr lang="en-US" sz="2200" dirty="0"/>
              <a:t> Subcon partner ay </a:t>
            </a:r>
            <a:r>
              <a:rPr lang="en-US" sz="2200" dirty="0" err="1"/>
              <a:t>kinakailangang</a:t>
            </a:r>
            <a:r>
              <a:rPr lang="en-US" sz="2200" dirty="0"/>
              <a:t> </a:t>
            </a:r>
            <a:r>
              <a:rPr lang="en-US" sz="2200" dirty="0" err="1"/>
              <a:t>magsumite</a:t>
            </a:r>
            <a:r>
              <a:rPr lang="en-US" sz="2200" dirty="0"/>
              <a:t> ng lahat ng </a:t>
            </a:r>
            <a:r>
              <a:rPr lang="en-US" sz="2200" dirty="0" err="1"/>
              <a:t>kinakailangang</a:t>
            </a:r>
            <a:r>
              <a:rPr lang="en-US" sz="2200" dirty="0"/>
              <a:t> </a:t>
            </a:r>
            <a:r>
              <a:rPr lang="en-US" sz="2200" dirty="0" err="1"/>
              <a:t>dokumento</a:t>
            </a:r>
            <a:r>
              <a:rPr lang="en-US" sz="2200" dirty="0"/>
              <a:t> </a:t>
            </a:r>
            <a:r>
              <a:rPr lang="en-US" sz="2200" dirty="0" err="1"/>
              <a:t>pagkatapos</a:t>
            </a:r>
            <a:r>
              <a:rPr lang="en-US" sz="2200" dirty="0"/>
              <a:t> ng </a:t>
            </a:r>
            <a:r>
              <a:rPr lang="en-US" sz="2200" dirty="0" err="1"/>
              <a:t>paghahatid</a:t>
            </a:r>
            <a:r>
              <a:rPr lang="en-US" sz="2200" dirty="0"/>
              <a:t>. Ang </a:t>
            </a:r>
            <a:r>
              <a:rPr lang="en-US" sz="2200" dirty="0" err="1"/>
              <a:t>hindi</a:t>
            </a:r>
            <a:r>
              <a:rPr lang="en-US" sz="2200" dirty="0"/>
              <a:t> </a:t>
            </a:r>
            <a:r>
              <a:rPr lang="en-US" sz="2200" dirty="0" err="1"/>
              <a:t>pagsunod</a:t>
            </a:r>
            <a:r>
              <a:rPr lang="en-US" sz="2200" dirty="0"/>
              <a:t> ay </a:t>
            </a:r>
            <a:r>
              <a:rPr lang="en-US" sz="2200" dirty="0" err="1"/>
              <a:t>magkakaroon</a:t>
            </a:r>
            <a:r>
              <a:rPr lang="en-US" sz="2200" dirty="0"/>
              <a:t> ng </a:t>
            </a:r>
            <a:r>
              <a:rPr lang="en-US" sz="2200" dirty="0" err="1"/>
              <a:t>parusa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P100</a:t>
            </a:r>
            <a:r>
              <a:rPr lang="en-US" sz="2200" dirty="0"/>
              <a:t> </a:t>
            </a:r>
            <a:r>
              <a:rPr lang="en-US" sz="2200" dirty="0" err="1"/>
              <a:t>bawat</a:t>
            </a:r>
            <a:r>
              <a:rPr lang="en-US" sz="2200" dirty="0"/>
              <a:t> invoice, </a:t>
            </a:r>
            <a:r>
              <a:rPr lang="en-US" sz="2200" dirty="0" err="1"/>
              <a:t>bawat</a:t>
            </a:r>
            <a:r>
              <a:rPr lang="en-US" sz="2200" dirty="0"/>
              <a:t> </a:t>
            </a:r>
            <a:r>
              <a:rPr lang="en-US" sz="2200" dirty="0" err="1"/>
              <a:t>araw</a:t>
            </a:r>
            <a:r>
              <a:rPr lang="en-US" sz="2200" dirty="0"/>
              <a:t> ng </a:t>
            </a:r>
            <a:r>
              <a:rPr lang="en-US" sz="2200" dirty="0" err="1"/>
              <a:t>pagkaantala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0A4FB-D721-D490-6A6D-30BCAD22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39" y="498764"/>
            <a:ext cx="8020921" cy="58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0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9ABD8-BCD4-2B12-05DC-96685CB8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9BA4C-47AF-AFD0-BFEB-9FDC8842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b="1" dirty="0"/>
              <a:t>Unremitted POD – Auto Charge</a:t>
            </a:r>
            <a:endParaRPr lang="en-PH" sz="3800" b="1" dirty="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CA946F-00E8-F170-724C-0497F2429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562004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Ang POD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hindi</a:t>
            </a:r>
            <a:r>
              <a:rPr lang="en-US" dirty="0"/>
              <a:t> </a:t>
            </a:r>
            <a:r>
              <a:rPr lang="en-US" dirty="0" err="1"/>
              <a:t>naisumite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loob</a:t>
            </a:r>
            <a:r>
              <a:rPr lang="en-US" dirty="0"/>
              <a:t> ng 7 </a:t>
            </a:r>
            <a:r>
              <a:rPr lang="en-US" dirty="0" err="1"/>
              <a:t>araw</a:t>
            </a:r>
            <a:r>
              <a:rPr lang="en-US" dirty="0"/>
              <a:t> (</a:t>
            </a:r>
            <a:r>
              <a:rPr lang="en-US" dirty="0" err="1"/>
              <a:t>kasama</a:t>
            </a:r>
            <a:r>
              <a:rPr lang="en-US" dirty="0"/>
              <a:t> ang </a:t>
            </a:r>
            <a:r>
              <a:rPr lang="en-US" dirty="0" err="1"/>
              <a:t>Linggo</a:t>
            </a:r>
            <a:r>
              <a:rPr lang="en-US" dirty="0"/>
              <a:t> at Sabado) </a:t>
            </a:r>
            <a:r>
              <a:rPr lang="en-US" dirty="0" err="1"/>
              <a:t>mula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pagtatapos</a:t>
            </a:r>
            <a:r>
              <a:rPr lang="en-US" dirty="0"/>
              <a:t> ng deadline ng </a:t>
            </a:r>
            <a:r>
              <a:rPr lang="en-US" dirty="0" err="1"/>
              <a:t>pag</a:t>
            </a:r>
            <a:r>
              <a:rPr lang="en-US" dirty="0"/>
              <a:t>-unload ay </a:t>
            </a:r>
            <a:r>
              <a:rPr lang="en-US" dirty="0" err="1"/>
              <a:t>papatawan</a:t>
            </a:r>
            <a:r>
              <a:rPr lang="en-US" dirty="0"/>
              <a:t> ng </a:t>
            </a:r>
            <a:r>
              <a:rPr lang="en-US" dirty="0" err="1"/>
              <a:t>awtomatikong</a:t>
            </a:r>
            <a:r>
              <a:rPr lang="en-US" dirty="0"/>
              <a:t> </a:t>
            </a:r>
            <a:r>
              <a:rPr lang="en-US" dirty="0" err="1"/>
              <a:t>bayarin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E0D3A-9120-75EA-B634-8D12449A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337" y="550718"/>
            <a:ext cx="7855528" cy="58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6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CD4319-21CA-4165-A08D-D1E05DC3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Pallet Docket Form &amp; Noti Letter</a:t>
            </a:r>
            <a:endParaRPr lang="en-US" u="sng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669B06-C46A-44F5-8C95-4AA9C8795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4D76B2F7-4F50-4773-9D4F-290F71003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29C72A8-9B1F-4E7C-849C-3ED6C4F6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9B4AD277-5CD3-42C3-8B43-2D645DF1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B705E15-6BC1-424E-9A76-D1005A39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1F76BC37-F98D-4577-97A0-F827D0D1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9BD26941-01BA-4D66-8E65-20857D3DC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449B424C-62D9-4A49-AC52-5A78F2E4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576C9EBF-ED63-4269-A697-F650992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AD803FF3-8F07-4737-8BB1-105F778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7FAED273-7CA0-4E1E-B334-37B189A6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9C1E0D9-E570-4AF5-880E-BBA6DD52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EDEDE693-1FBA-4D1A-A164-53CCD5CB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6AA202F9-EAD4-4DEA-9024-632A4F73B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6CCC0AF-E071-40EB-8C53-5ACA30272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0AA000E7-AF97-4611-99C3-B1E03F5A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AFC00B1E-E93B-4433-97D2-5360B33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B4B77C83-19B4-4B90-ABA7-E70C365B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597565E2-2F06-489E-937B-AD74A782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4">
              <a:extLst>
                <a:ext uri="{FF2B5EF4-FFF2-40B4-BE49-F238E27FC236}">
                  <a16:creationId xmlns:a16="http://schemas.microsoft.com/office/drawing/2014/main" id="{2F228EE9-2816-457D-83CE-BCFA543C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6">
              <a:extLst>
                <a:ext uri="{FF2B5EF4-FFF2-40B4-BE49-F238E27FC236}">
                  <a16:creationId xmlns:a16="http://schemas.microsoft.com/office/drawing/2014/main" id="{374D8F1E-E29D-4C22-AF20-A95EB92C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ACEF990-DE80-46A2-97AC-DAE1A7FF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01" y="283311"/>
            <a:ext cx="4487724" cy="295067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02955"/>
            <a:ext cx="5164703" cy="3027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  <a:ea typeface="+mn-ea"/>
                <a:cs typeface="+mn-cs"/>
              </a:rPr>
              <a:t> Stamped and signed for returned and unreturned pallets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  <a:ea typeface="+mn-ea"/>
                <a:cs typeface="+mn-cs"/>
              </a:rPr>
              <a:t>Total number of Pallets borrowed should be the same with the total returned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E6689-885A-40F1-8422-0534D9324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99910" y="3562537"/>
            <a:ext cx="2591706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8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DCD4319-21CA-4165-A08D-D1E05DC37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/>
              <a:t>Delivery Discrepancy Report (DDR)</a:t>
            </a:r>
            <a:endParaRPr lang="en-US" u="sng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1669B06-C46A-44F5-8C95-4AA9C8795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4D76B2F7-4F50-4773-9D4F-290F71003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129C72A8-9B1F-4E7C-849C-3ED6C4F65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9B4AD277-5CD3-42C3-8B43-2D645DF1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6B705E15-6BC1-424E-9A76-D1005A391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1F76BC37-F98D-4577-97A0-F827D0D17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9BD26941-01BA-4D66-8E65-20857D3DC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449B424C-62D9-4A49-AC52-5A78F2E40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6">
              <a:extLst>
                <a:ext uri="{FF2B5EF4-FFF2-40B4-BE49-F238E27FC236}">
                  <a16:creationId xmlns:a16="http://schemas.microsoft.com/office/drawing/2014/main" id="{576C9EBF-ED63-4269-A697-F6509920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AD803FF3-8F07-4737-8BB1-105F778F1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7FAED273-7CA0-4E1E-B334-37B189A6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C9C1E0D9-E570-4AF5-880E-BBA6DD522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EDEDE693-1FBA-4D1A-A164-53CCD5CB0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4">
              <a:extLst>
                <a:ext uri="{FF2B5EF4-FFF2-40B4-BE49-F238E27FC236}">
                  <a16:creationId xmlns:a16="http://schemas.microsoft.com/office/drawing/2014/main" id="{6AA202F9-EAD4-4DEA-9024-632A4F73B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C6CCC0AF-E071-40EB-8C53-5ACA30272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0AA000E7-AF97-4611-99C3-B1E03F5A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AFC00B1E-E93B-4433-97D2-5360B330A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B4B77C83-19B4-4B90-ABA7-E70C365B4F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597565E2-2F06-489E-937B-AD74A782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2F228EE9-2816-457D-83CE-BCFA543C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374D8F1E-E29D-4C22-AF20-A95EB92C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4940BDB-4B46-4FEA-AFC0-DFA315BBEFBF}"/>
              </a:ext>
            </a:extLst>
          </p:cNvPr>
          <p:cNvPicPr/>
          <p:nvPr/>
        </p:nvPicPr>
        <p:blipFill rotWithShape="1">
          <a:blip r:embed="rId2"/>
          <a:srcRect l="8105" r="4303" b="1"/>
          <a:stretch/>
        </p:blipFill>
        <p:spPr>
          <a:xfrm>
            <a:off x="6059785" y="73152"/>
            <a:ext cx="3746313" cy="362401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02955"/>
            <a:ext cx="5164703" cy="3027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+mn-ea"/>
                <a:cs typeface="+mn-cs"/>
              </a:rPr>
              <a:t>DDR is a requirement for all DT account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+mn-ea"/>
                <a:cs typeface="+mn-cs"/>
              </a:rPr>
              <a:t>1 Invoice = 1 DDR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  <a:ea typeface="+mn-ea"/>
                <a:cs typeface="+mn-cs"/>
              </a:rPr>
              <a:t>with or without discrepancy , DDR should be filled-up by Cust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87C444-7FC7-49CC-949D-8245EF72BD9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4919" b="1"/>
          <a:stretch/>
        </p:blipFill>
        <p:spPr>
          <a:xfrm>
            <a:off x="8027550" y="2916217"/>
            <a:ext cx="4020917" cy="394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043D83-D291-EEA6-0584-16565ACE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A3B152FB-5C5E-FF6B-49A0-1206C956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4B123EA-F743-60FB-1048-4D08E66A2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9B731-8508-5D44-1A1E-2ECB25EF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295" y="-1"/>
            <a:ext cx="7999658" cy="9704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dirty="0"/>
              <a:t>Delivery Discrepancy Report (DDR)</a:t>
            </a:r>
            <a:endParaRPr lang="en-US" u="sng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F42187-9E39-6FA3-663A-06774C3C0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933E2C-80E5-55C7-CD11-4FA9A1343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5" name="Rectangle 64">
              <a:extLst>
                <a:ext uri="{FF2B5EF4-FFF2-40B4-BE49-F238E27FC236}">
                  <a16:creationId xmlns:a16="http://schemas.microsoft.com/office/drawing/2014/main" id="{FA5A6354-E132-7BDA-8DA0-C99593D51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8F92865D-85DE-9CAF-6801-1C30DFFCB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4">
              <a:extLst>
                <a:ext uri="{FF2B5EF4-FFF2-40B4-BE49-F238E27FC236}">
                  <a16:creationId xmlns:a16="http://schemas.microsoft.com/office/drawing/2014/main" id="{333C4015-A574-F087-A90D-21E554046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6">
              <a:extLst>
                <a:ext uri="{FF2B5EF4-FFF2-40B4-BE49-F238E27FC236}">
                  <a16:creationId xmlns:a16="http://schemas.microsoft.com/office/drawing/2014/main" id="{B73FFCD6-B957-3817-2CCC-FB2CA37DE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7E8A1E8F-81E4-FF15-0A74-BA01C00F3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6">
              <a:extLst>
                <a:ext uri="{FF2B5EF4-FFF2-40B4-BE49-F238E27FC236}">
                  <a16:creationId xmlns:a16="http://schemas.microsoft.com/office/drawing/2014/main" id="{93AEEC53-AA16-E6F4-1337-21F13A31A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0BD45A4A-7E61-64F7-1ABB-43B008C5E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6">
              <a:extLst>
                <a:ext uri="{FF2B5EF4-FFF2-40B4-BE49-F238E27FC236}">
                  <a16:creationId xmlns:a16="http://schemas.microsoft.com/office/drawing/2014/main" id="{76F4E03D-17C9-7B1A-5180-1A312F370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4">
              <a:extLst>
                <a:ext uri="{FF2B5EF4-FFF2-40B4-BE49-F238E27FC236}">
                  <a16:creationId xmlns:a16="http://schemas.microsoft.com/office/drawing/2014/main" id="{93124A12-3E69-313B-4DF9-3A065078A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6">
              <a:extLst>
                <a:ext uri="{FF2B5EF4-FFF2-40B4-BE49-F238E27FC236}">
                  <a16:creationId xmlns:a16="http://schemas.microsoft.com/office/drawing/2014/main" id="{745ACB8D-9D88-5AF9-2A77-3D081DD4F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4">
              <a:extLst>
                <a:ext uri="{FF2B5EF4-FFF2-40B4-BE49-F238E27FC236}">
                  <a16:creationId xmlns:a16="http://schemas.microsoft.com/office/drawing/2014/main" id="{CB97B4FF-E200-D426-5715-C2533424B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6">
              <a:extLst>
                <a:ext uri="{FF2B5EF4-FFF2-40B4-BE49-F238E27FC236}">
                  <a16:creationId xmlns:a16="http://schemas.microsoft.com/office/drawing/2014/main" id="{A1817191-64EA-27A3-9754-D26F6249D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4">
              <a:extLst>
                <a:ext uri="{FF2B5EF4-FFF2-40B4-BE49-F238E27FC236}">
                  <a16:creationId xmlns:a16="http://schemas.microsoft.com/office/drawing/2014/main" id="{43F1CF09-5B27-CADB-6EB4-F1920565F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6">
              <a:extLst>
                <a:ext uri="{FF2B5EF4-FFF2-40B4-BE49-F238E27FC236}">
                  <a16:creationId xmlns:a16="http://schemas.microsoft.com/office/drawing/2014/main" id="{0DB511AC-2436-F7C9-5223-C32A03E7F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4">
              <a:extLst>
                <a:ext uri="{FF2B5EF4-FFF2-40B4-BE49-F238E27FC236}">
                  <a16:creationId xmlns:a16="http://schemas.microsoft.com/office/drawing/2014/main" id="{281E6A09-4D1F-FCF3-F49B-AD76C014E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1DBFC9CC-2E47-0EED-29A5-1D2664470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5EBE1C80-19B4-F2D4-86FB-7FADF1B49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6">
              <a:extLst>
                <a:ext uri="{FF2B5EF4-FFF2-40B4-BE49-F238E27FC236}">
                  <a16:creationId xmlns:a16="http://schemas.microsoft.com/office/drawing/2014/main" id="{B67B6D1B-F741-FBAB-A71F-580526184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4">
              <a:extLst>
                <a:ext uri="{FF2B5EF4-FFF2-40B4-BE49-F238E27FC236}">
                  <a16:creationId xmlns:a16="http://schemas.microsoft.com/office/drawing/2014/main" id="{848E77AF-6187-65D2-D53C-754CC1428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6">
              <a:extLst>
                <a:ext uri="{FF2B5EF4-FFF2-40B4-BE49-F238E27FC236}">
                  <a16:creationId xmlns:a16="http://schemas.microsoft.com/office/drawing/2014/main" id="{D6ED1F8C-6491-4C70-FAF1-E998BF6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DC3F324-60E9-C695-486B-F1C72C0D973A}"/>
              </a:ext>
            </a:extLst>
          </p:cNvPr>
          <p:cNvPicPr/>
          <p:nvPr/>
        </p:nvPicPr>
        <p:blipFill rotWithShape="1">
          <a:blip r:embed="rId2"/>
          <a:srcRect l="8105" r="4303" b="1"/>
          <a:stretch/>
        </p:blipFill>
        <p:spPr>
          <a:xfrm>
            <a:off x="961612" y="822751"/>
            <a:ext cx="5458619" cy="584821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6E3B887-825F-A4D3-B85E-E6B48B9C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F57C06-6B97-6C82-676F-0B167058A5C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4919" b="1"/>
          <a:stretch/>
        </p:blipFill>
        <p:spPr>
          <a:xfrm>
            <a:off x="6336485" y="822751"/>
            <a:ext cx="5602051" cy="58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RETURNED DELIVERY ADVICE (RDA)</a:t>
            </a:r>
            <a:endParaRPr lang="en-US" sz="4200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31476"/>
            <a:ext cx="4264888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+mn-lt"/>
                <a:ea typeface="+mn-ea"/>
                <a:cs typeface="+mn-cs"/>
              </a:rPr>
              <a:t> Documents for items returned that passed Quality Assurance in the warehouse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7A06C-D39C-4CF3-BF4E-DD623506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9" y="302291"/>
            <a:ext cx="4674430" cy="62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3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D6540-CCA0-4A62-8E00-080450490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DELIVERY ADVICE (</a:t>
            </a:r>
            <a:r>
              <a:rPr lang="en-US" sz="4200" b="1" u="sng" dirty="0"/>
              <a:t>SD</a:t>
            </a:r>
            <a:r>
              <a:rPr lang="en-US" sz="4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A)</a:t>
            </a:r>
            <a:endParaRPr lang="en-US" sz="4200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682C2E-DEF7-41DD-BE9A-79C19BFB5BDD}"/>
              </a:ext>
            </a:extLst>
          </p:cNvPr>
          <p:cNvSpPr txBox="1">
            <a:spLocks/>
          </p:cNvSpPr>
          <p:nvPr/>
        </p:nvSpPr>
        <p:spPr>
          <a:xfrm>
            <a:off x="1166648" y="3531476"/>
            <a:ext cx="4264888" cy="3034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Delivery with short items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+mn-ea"/>
                <a:cs typeface="+mn-cs"/>
              </a:rPr>
              <a:t>Damage items not qualified in Quality Assurance of WH , automatic charges to Hauler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4483F-EE26-4087-A122-0DBE659F7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853" y="302291"/>
            <a:ext cx="4643162" cy="62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16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1092</Words>
  <Application>Microsoft Office PowerPoint</Application>
  <PresentationFormat>Widescreen</PresentationFormat>
  <Paragraphs>105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Avenir Next LT Pro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Shipping Documents</vt:lpstr>
      <vt:lpstr>Pallet Docket Form &amp; Noti Letter</vt:lpstr>
      <vt:lpstr>Delivery Discrepancy Report (DDR)</vt:lpstr>
      <vt:lpstr>Delivery Discrepancy Report (DDR)</vt:lpstr>
      <vt:lpstr>RETURNED DELIVERY ADVICE (RDA)</vt:lpstr>
      <vt:lpstr>SHORT DELIVERY ADVICE (SDA)</vt:lpstr>
      <vt:lpstr>Auxiliaries   (explanation and sample)</vt:lpstr>
      <vt:lpstr>Mano Slip</vt:lpstr>
      <vt:lpstr>Load Manifest</vt:lpstr>
      <vt:lpstr>Returned Merchandise Receipt (RMR)</vt:lpstr>
      <vt:lpstr>Valid  Parking fee Receipts</vt:lpstr>
      <vt:lpstr>RTV</vt:lpstr>
      <vt:lpstr>Market Fee</vt:lpstr>
      <vt:lpstr>Proof of Delivery  (Sample of Invoices w/ discrepancy and complete received)</vt:lpstr>
      <vt:lpstr>Northstar Baguio - Received if with tick mark every item,  Altered invoice qty w/  note of actual cases received. Written Note in actual invoice. DDR Required</vt:lpstr>
      <vt:lpstr>Northstar Urdaneta - Received if with checked every item,  Altered invoice qty w/  note of actual cases received. Written Note in actual invoice. DDR Required</vt:lpstr>
      <vt:lpstr>Northstar Buguias - Received encircled item. DDR Required</vt:lpstr>
      <vt:lpstr>CSI Dagupan- Received if with checked every item,  Altered invoice qty w/  note of actual cases received. Written Note in actual invoice</vt:lpstr>
      <vt:lpstr>Suysing Pangasinan – RAR provided, for short/over can be found in RAR. No notes in actual invoice. </vt:lpstr>
      <vt:lpstr>Acro Baler – Received item encircled. For not received items, alteration in cs w/ note of actual number of cases received . DDR Required </vt:lpstr>
      <vt:lpstr>Acro Sta Rosa – Received item w/ tick mark. Not received, written note of actual cases received and description of items short on bottom part of the invoice . DDR Required</vt:lpstr>
      <vt:lpstr>Crystla Tarlac – Received item encircled. Not received, written note of actual cases received. DDR Required</vt:lpstr>
      <vt:lpstr>Crystal Olongapo/Iba – Received item encircled. Not received, written note of actual cases received and on bottom part of the invoice. DDR Required</vt:lpstr>
      <vt:lpstr>Crystal Pampanga – Received item encircled. Not received, written note of actual cases received. DDR Required</vt:lpstr>
      <vt:lpstr>SM Pampanga – Received item w/ GRS. Not received, written note in DN. Invoice serves as an attachment only</vt:lpstr>
      <vt:lpstr>ACRO Munoz– Received item encircled. Not received, written note of actual cases received and on bottom part of the invoice. DDR Required</vt:lpstr>
      <vt:lpstr>Alfamart – Received item w/ GRN and encircled sa Invoice. Not received, alteration in the inv qty</vt:lpstr>
      <vt:lpstr>Ultra Mega – Received item encircled. Not received, written note of actual cases received</vt:lpstr>
      <vt:lpstr>7/11– Received item w/ RR and encircled sa Invoice. Not received, written note of actual cases received</vt:lpstr>
      <vt:lpstr>Manicson– Received w/ tickmark. Not received, written note of actual cases received</vt:lpstr>
      <vt:lpstr>Robinson– Received item encircled. Not received, written note of actual cases received, draw line on the cancelled/short item</vt:lpstr>
      <vt:lpstr>Puregold– Received item encircled. Not received, written note of actual cases received, draw line on the cancelled/short item</vt:lpstr>
      <vt:lpstr>Great Deals – Notes depends on the receiver, No specific Remarks. IR Required</vt:lpstr>
      <vt:lpstr>Great Deals – Notes depends on the receiver, No specific Remarks. IR Required</vt:lpstr>
      <vt:lpstr>RCS – Notes depends on the receiver; Basic checking is per PO Number in Invoice vs PO Number in GRPO </vt:lpstr>
      <vt:lpstr>RCS – GRPO quantities must tally with its Invoices with same PO Number</vt:lpstr>
      <vt:lpstr>PowerPoint Presentation</vt:lpstr>
      <vt:lpstr>PowerPoint Presentation</vt:lpstr>
      <vt:lpstr>PowerPoint Presentation</vt:lpstr>
      <vt:lpstr>SERVICE COUNTER RECEIPT </vt:lpstr>
      <vt:lpstr>48 Hour Rule POD Submission</vt:lpstr>
      <vt:lpstr>Unremitted POD – Auto Charge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Protégé Logistics Philippines Inc</dc:title>
  <dc:creator>Logrosa April Joy</dc:creator>
  <cp:lastModifiedBy>POD PLPI</cp:lastModifiedBy>
  <cp:revision>29</cp:revision>
  <dcterms:created xsi:type="dcterms:W3CDTF">2021-04-09T14:01:30Z</dcterms:created>
  <dcterms:modified xsi:type="dcterms:W3CDTF">2025-03-11T13:00:29Z</dcterms:modified>
</cp:coreProperties>
</file>